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9" r:id="rId11"/>
    <p:sldId id="276" r:id="rId12"/>
    <p:sldId id="277" r:id="rId13"/>
    <p:sldId id="278" r:id="rId14"/>
    <p:sldId id="28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image" Target="../media/image9.jpeg"/><Relationship Id="rId6" Type="http://schemas.openxmlformats.org/officeDocument/2006/relationships/image" Target="../media/image10.jpeg"/><Relationship Id="rId11" Type="http://schemas.openxmlformats.org/officeDocument/2006/relationships/image" Target="../media/image6.jpeg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5C31F-F5B4-104D-A767-A7847551FB4F}" type="doc">
      <dgm:prSet loTypeId="urn:microsoft.com/office/officeart/2008/layout/HexagonCluster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5416611-09C6-1648-8BF2-4FA2C25E2FF2}">
      <dgm:prSet phldrT="[Text]" custT="1"/>
      <dgm:spPr/>
      <dgm:t>
        <a:bodyPr/>
        <a:lstStyle/>
        <a:p>
          <a:r>
            <a:rPr lang="ru-RU" sz="1400" dirty="0">
              <a:latin typeface="Arial Narrow"/>
              <a:cs typeface="Arial Narrow"/>
            </a:rPr>
            <a:t>Самоотдача</a:t>
          </a:r>
          <a:endParaRPr lang="en-US" sz="1600" dirty="0">
            <a:latin typeface="Arial Narrow"/>
            <a:cs typeface="Arial Narrow"/>
          </a:endParaRPr>
        </a:p>
      </dgm:t>
    </dgm:pt>
    <dgm:pt modelId="{914C3570-C559-FA49-AD39-72DDB4BC5E87}" type="parTrans" cxnId="{20C94132-C711-5D4B-8283-1EB0EF88597C}">
      <dgm:prSet/>
      <dgm:spPr/>
      <dgm:t>
        <a:bodyPr/>
        <a:lstStyle/>
        <a:p>
          <a:endParaRPr lang="en-US"/>
        </a:p>
      </dgm:t>
    </dgm:pt>
    <dgm:pt modelId="{43659599-47FC-C347-B867-06887B6B942E}" type="sibTrans" cxnId="{20C94132-C711-5D4B-8283-1EB0EF88597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58FC9496-C8E6-F34F-94CE-A3E70A8A1AE6}">
      <dgm:prSet custT="1"/>
      <dgm:spPr/>
      <dgm:t>
        <a:bodyPr/>
        <a:lstStyle/>
        <a:p>
          <a:endParaRPr lang="lt-LT" dirty="0"/>
        </a:p>
      </dgm:t>
    </dgm:pt>
    <dgm:pt modelId="{ADF004E9-F027-C746-9C14-F26AD27B0D19}" type="parTrans" cxnId="{05CF25CD-AE99-DB42-87DD-FF65C55BD2C2}">
      <dgm:prSet/>
      <dgm:spPr/>
      <dgm:t>
        <a:bodyPr/>
        <a:lstStyle/>
        <a:p>
          <a:endParaRPr lang="en-US"/>
        </a:p>
      </dgm:t>
    </dgm:pt>
    <dgm:pt modelId="{40506CAE-AAC5-9449-8FEE-9F026D84085B}" type="sibTrans" cxnId="{05CF25CD-AE99-DB42-87DD-FF65C55BD2C2}">
      <dgm:prSet/>
      <dgm:spPr/>
      <dgm:t>
        <a:bodyPr/>
        <a:lstStyle/>
        <a:p>
          <a:endParaRPr lang="en-US" sz="1400">
            <a:latin typeface="Arial Narrow"/>
            <a:cs typeface="Arial Narrow"/>
          </a:endParaRPr>
        </a:p>
      </dgm:t>
    </dgm:pt>
    <dgm:pt modelId="{3C980FB5-D1B0-CC4F-B9BB-40DFD5E1F1E5}">
      <dgm:prSet custT="1"/>
      <dgm:spPr/>
      <dgm:t>
        <a:bodyPr/>
        <a:lstStyle/>
        <a:p>
          <a:r>
            <a:rPr lang="ru-RU" sz="1600" dirty="0">
              <a:latin typeface="Arial Narrow"/>
              <a:cs typeface="Arial Narrow"/>
            </a:rPr>
            <a:t>Работа</a:t>
          </a:r>
          <a:r>
            <a:rPr lang="ru-RU" sz="1600" baseline="0" dirty="0">
              <a:latin typeface="Arial Narrow"/>
              <a:cs typeface="Arial Narrow"/>
            </a:rPr>
            <a:t> в команде</a:t>
          </a:r>
          <a:endParaRPr lang="en-US" sz="1600" dirty="0">
            <a:latin typeface="Arial Narrow"/>
            <a:cs typeface="Arial Narrow"/>
          </a:endParaRPr>
        </a:p>
      </dgm:t>
    </dgm:pt>
    <dgm:pt modelId="{F80DF097-F1B8-2947-A7AD-8C844461F151}" type="parTrans" cxnId="{3FC257CA-E10B-AA46-87B0-1A97C84039D1}">
      <dgm:prSet/>
      <dgm:spPr/>
      <dgm:t>
        <a:bodyPr/>
        <a:lstStyle/>
        <a:p>
          <a:endParaRPr lang="en-US"/>
        </a:p>
      </dgm:t>
    </dgm:pt>
    <dgm:pt modelId="{60F4DB6D-81AE-6E4A-8AF2-393789C94645}" type="sibTrans" cxnId="{3FC257CA-E10B-AA46-87B0-1A97C84039D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F20C650A-B2C5-624E-AD0F-B85E57567559}">
      <dgm:prSet custT="1"/>
      <dgm:spPr/>
      <dgm:t>
        <a:bodyPr/>
        <a:lstStyle/>
        <a:p>
          <a:r>
            <a:rPr lang="ru-RU" sz="1200" dirty="0">
              <a:latin typeface="Arial Narrow"/>
              <a:cs typeface="Arial Narrow"/>
            </a:rPr>
            <a:t>Совершенство в исполнении</a:t>
          </a:r>
          <a:endParaRPr lang="en-US" sz="1200" dirty="0">
            <a:latin typeface="Arial Narrow"/>
            <a:cs typeface="Arial Narrow"/>
          </a:endParaRPr>
        </a:p>
      </dgm:t>
    </dgm:pt>
    <dgm:pt modelId="{656FFD50-06D9-9147-BEC4-AF0603E2BA1D}" type="parTrans" cxnId="{95C8BE55-7708-BC46-835C-3F79B6F3BBC5}">
      <dgm:prSet/>
      <dgm:spPr/>
      <dgm:t>
        <a:bodyPr/>
        <a:lstStyle/>
        <a:p>
          <a:endParaRPr lang="en-US"/>
        </a:p>
      </dgm:t>
    </dgm:pt>
    <dgm:pt modelId="{CFCC1BD3-659C-BC46-8BAB-62A74A4473ED}" type="sibTrans" cxnId="{95C8BE55-7708-BC46-835C-3F79B6F3BBC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3BCA62C9-C5B3-5645-92E3-FB569D948302}">
      <dgm:prSet custT="1"/>
      <dgm:spPr/>
      <dgm:t>
        <a:bodyPr/>
        <a:lstStyle/>
        <a:p>
          <a:endParaRPr lang="lt-LT" dirty="0"/>
        </a:p>
      </dgm:t>
    </dgm:pt>
    <dgm:pt modelId="{0255EC8A-99B7-AE47-8E13-8D8946046B4C}" type="parTrans" cxnId="{24FF93BF-E7AD-2A4B-B11A-C44E86E84BC7}">
      <dgm:prSet/>
      <dgm:spPr/>
      <dgm:t>
        <a:bodyPr/>
        <a:lstStyle/>
        <a:p>
          <a:endParaRPr lang="en-US"/>
        </a:p>
      </dgm:t>
    </dgm:pt>
    <dgm:pt modelId="{739C2F45-684E-F242-B9C6-989835E902E0}" type="sibTrans" cxnId="{24FF93BF-E7AD-2A4B-B11A-C44E86E84BC7}">
      <dgm:prSet/>
      <dgm:spPr/>
      <dgm:t>
        <a:bodyPr/>
        <a:lstStyle/>
        <a:p>
          <a:endParaRPr lang="en-US" sz="1400">
            <a:latin typeface="Arial Narrow"/>
            <a:cs typeface="Arial Narrow"/>
          </a:endParaRPr>
        </a:p>
      </dgm:t>
    </dgm:pt>
    <dgm:pt modelId="{E39D43FD-3928-E147-BDA6-6A09535221FD}">
      <dgm:prSet custT="1"/>
      <dgm:spPr/>
      <dgm:t>
        <a:bodyPr/>
        <a:lstStyle/>
        <a:p>
          <a:r>
            <a:rPr lang="ru-RU" sz="1600" dirty="0">
              <a:latin typeface="Arial Narrow"/>
              <a:cs typeface="Arial Narrow"/>
            </a:rPr>
            <a:t>Здоровье</a:t>
          </a:r>
        </a:p>
        <a:p>
          <a:endParaRPr lang="en-US" sz="1600" dirty="0">
            <a:latin typeface="Arial Narrow"/>
            <a:cs typeface="Arial Narrow"/>
          </a:endParaRPr>
        </a:p>
      </dgm:t>
    </dgm:pt>
    <dgm:pt modelId="{AAD3C9AF-EA99-0D4E-8593-BBDB6B28BB0C}" type="parTrans" cxnId="{494CDCBB-F377-C642-833C-6B244C78D554}">
      <dgm:prSet/>
      <dgm:spPr/>
      <dgm:t>
        <a:bodyPr/>
        <a:lstStyle/>
        <a:p>
          <a:endParaRPr lang="en-US"/>
        </a:p>
      </dgm:t>
    </dgm:pt>
    <dgm:pt modelId="{3EAA33A6-C415-C84C-980E-EEDC4F08F639}" type="sibTrans" cxnId="{494CDCBB-F377-C642-833C-6B244C78D554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22B0694C-B21E-EE46-B7D5-0681F11A475A}">
      <dgm:prSet custT="1"/>
      <dgm:spPr/>
      <dgm:t>
        <a:bodyPr/>
        <a:lstStyle/>
        <a:p>
          <a:r>
            <a:rPr lang="ru-RU" sz="1600" dirty="0">
              <a:latin typeface="Arial Narrow"/>
              <a:cs typeface="Arial Narrow"/>
            </a:rPr>
            <a:t>Уважение</a:t>
          </a:r>
          <a:endParaRPr lang="en-US" sz="1600" dirty="0">
            <a:latin typeface="Arial Narrow"/>
            <a:cs typeface="Arial Narrow"/>
          </a:endParaRPr>
        </a:p>
      </dgm:t>
    </dgm:pt>
    <dgm:pt modelId="{B883E4A7-C8B7-0343-AED1-D04762CDE1B6}" type="parTrans" cxnId="{1E4CFCC3-B2AE-6643-9E4F-115876D73D50}">
      <dgm:prSet/>
      <dgm:spPr/>
      <dgm:t>
        <a:bodyPr/>
        <a:lstStyle/>
        <a:p>
          <a:endParaRPr lang="en-US"/>
        </a:p>
      </dgm:t>
    </dgm:pt>
    <dgm:pt modelId="{DC8F5F25-BAFE-084A-86DA-18E2147B2B3F}" type="sibTrans" cxnId="{1E4CFCC3-B2AE-6643-9E4F-115876D73D5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9A6DE869-3DF8-D646-8248-DDF548423916}">
      <dgm:prSet custT="1"/>
      <dgm:spPr/>
      <dgm:t>
        <a:bodyPr/>
        <a:lstStyle/>
        <a:p>
          <a:r>
            <a:rPr lang="ru-RU" sz="1600" dirty="0">
              <a:latin typeface="Arial Narrow"/>
              <a:cs typeface="Arial Narrow"/>
            </a:rPr>
            <a:t>Мужество</a:t>
          </a:r>
          <a:endParaRPr lang="en-US" sz="1600" dirty="0">
            <a:latin typeface="Arial Narrow"/>
            <a:cs typeface="Arial Narrow"/>
          </a:endParaRPr>
        </a:p>
      </dgm:t>
    </dgm:pt>
    <dgm:pt modelId="{936334D3-439F-6542-AC69-0A530EBF83E4}" type="parTrans" cxnId="{A254AE51-8D4B-CB45-B143-51AA7D828A74}">
      <dgm:prSet/>
      <dgm:spPr/>
      <dgm:t>
        <a:bodyPr/>
        <a:lstStyle/>
        <a:p>
          <a:endParaRPr lang="en-US"/>
        </a:p>
      </dgm:t>
    </dgm:pt>
    <dgm:pt modelId="{F55998F0-BFCC-3B43-95DB-25F84E1E6DC6}" type="sibTrans" cxnId="{A254AE51-8D4B-CB45-B143-51AA7D828A74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C28935BA-9494-074C-BCBC-E3E28E9E659D}">
      <dgm:prSet phldrT="[Text]" custT="1"/>
      <dgm:spPr/>
      <dgm:t>
        <a:bodyPr/>
        <a:lstStyle/>
        <a:p>
          <a:r>
            <a:rPr lang="ru-RU" sz="1400" dirty="0"/>
            <a:t>ЦЕННОСТИ СПОРТА</a:t>
          </a:r>
          <a:endParaRPr lang="en-US" sz="1400" dirty="0">
            <a:latin typeface="Arial Narrow"/>
            <a:cs typeface="Arial Narrow"/>
          </a:endParaRPr>
        </a:p>
      </dgm:t>
    </dgm:pt>
    <dgm:pt modelId="{A8935A11-43C5-5046-95FB-BD94D809E1EA}" type="sibTrans" cxnId="{A4D264E0-0137-E14A-8778-9A0B6133160E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D392D91E-6784-694C-8077-1D65BA0F7145}" type="parTrans" cxnId="{A4D264E0-0137-E14A-8778-9A0B6133160E}">
      <dgm:prSet/>
      <dgm:spPr/>
      <dgm:t>
        <a:bodyPr/>
        <a:lstStyle/>
        <a:p>
          <a:endParaRPr lang="en-US"/>
        </a:p>
      </dgm:t>
    </dgm:pt>
    <dgm:pt modelId="{46E5ADBA-C944-7740-958C-94C2CB99FEE2}">
      <dgm:prSet custT="1"/>
      <dgm:spPr/>
      <dgm:t>
        <a:bodyPr/>
        <a:lstStyle/>
        <a:p>
          <a:r>
            <a:rPr lang="ru-RU" sz="1600" dirty="0">
              <a:latin typeface="Arial Narrow"/>
              <a:cs typeface="Arial Narrow"/>
            </a:rPr>
            <a:t>Честность</a:t>
          </a:r>
          <a:endParaRPr lang="en-US" sz="1600" dirty="0">
            <a:latin typeface="Arial Narrow"/>
            <a:cs typeface="Arial Narrow"/>
          </a:endParaRPr>
        </a:p>
      </dgm:t>
    </dgm:pt>
    <dgm:pt modelId="{07D80599-5B71-A84F-8F0C-D0FAB6037F68}" type="sibTrans" cxnId="{A8AF0442-8E63-1A40-8168-4D72591BA59C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5BEE3287-E983-E34F-B904-DB0C81A2F0D0}" type="parTrans" cxnId="{A8AF0442-8E63-1A40-8168-4D72591BA59C}">
      <dgm:prSet/>
      <dgm:spPr/>
      <dgm:t>
        <a:bodyPr/>
        <a:lstStyle/>
        <a:p>
          <a:endParaRPr lang="en-US"/>
        </a:p>
      </dgm:t>
    </dgm:pt>
    <dgm:pt modelId="{8176F27C-5411-834B-BE02-DB4FE1725A19}">
      <dgm:prSet custT="1"/>
      <dgm:spPr/>
      <dgm:t>
        <a:bodyPr/>
        <a:lstStyle/>
        <a:p>
          <a:r>
            <a:rPr lang="ru-RU" sz="1200" dirty="0">
              <a:latin typeface="Arial Narrow"/>
              <a:cs typeface="Arial Narrow"/>
            </a:rPr>
            <a:t>Сообщество</a:t>
          </a:r>
          <a:r>
            <a:rPr lang="ru-RU" sz="1200" baseline="0" dirty="0">
              <a:latin typeface="Arial Narrow"/>
              <a:cs typeface="Arial Narrow"/>
            </a:rPr>
            <a:t> и солидарность</a:t>
          </a:r>
          <a:endParaRPr lang="en-US" sz="1200" dirty="0">
            <a:latin typeface="Arial Narrow"/>
            <a:cs typeface="Arial Narrow"/>
          </a:endParaRPr>
        </a:p>
      </dgm:t>
    </dgm:pt>
    <dgm:pt modelId="{1F054B87-7E54-4045-A04D-B790CBD7B6CC}" type="parTrans" cxnId="{882189F0-7F74-5644-96CA-0DA6407E8274}">
      <dgm:prSet/>
      <dgm:spPr/>
      <dgm:t>
        <a:bodyPr/>
        <a:lstStyle/>
        <a:p>
          <a:endParaRPr lang="en-US"/>
        </a:p>
      </dgm:t>
    </dgm:pt>
    <dgm:pt modelId="{B365DF2D-783B-6942-9241-F5EA5CE99A0F}" type="sibTrans" cxnId="{882189F0-7F74-5644-96CA-0DA6407E8274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 sz="1600"/>
        </a:p>
      </dgm:t>
    </dgm:pt>
    <dgm:pt modelId="{91D9711D-B854-124F-BC4D-B99944851B96}">
      <dgm:prSet phldrT="[Text]" custT="1"/>
      <dgm:spPr/>
      <dgm:t>
        <a:bodyPr/>
        <a:lstStyle/>
        <a:p>
          <a:r>
            <a:rPr lang="ru-RU" sz="1100" b="1" dirty="0"/>
            <a:t>Обязательства</a:t>
          </a:r>
        </a:p>
        <a:p>
          <a:endParaRPr lang="en-US" sz="1600" dirty="0"/>
        </a:p>
      </dgm:t>
    </dgm:pt>
    <dgm:pt modelId="{8C943647-4319-C947-8732-18360D641D58}" type="sibTrans" cxnId="{3EC3CE38-CB5B-054D-8CC1-05E3470D5AF0}">
      <dgm:prSet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7873CEC6-841A-DB48-9E18-32260F29BD52}" type="parTrans" cxnId="{3EC3CE38-CB5B-054D-8CC1-05E3470D5AF0}">
      <dgm:prSet/>
      <dgm:spPr/>
      <dgm:t>
        <a:bodyPr/>
        <a:lstStyle/>
        <a:p>
          <a:endParaRPr lang="en-US"/>
        </a:p>
      </dgm:t>
    </dgm:pt>
    <dgm:pt modelId="{6901C13B-D145-4D4F-AD2D-C6B2B7E6C793}">
      <dgm:prSet custT="1"/>
      <dgm:spPr/>
      <dgm:t>
        <a:bodyPr/>
        <a:lstStyle/>
        <a:p>
          <a:r>
            <a:rPr lang="ru-RU" sz="1600" dirty="0">
              <a:latin typeface="Arial Narrow"/>
              <a:cs typeface="Arial Narrow"/>
            </a:rPr>
            <a:t>Характер и </a:t>
          </a:r>
          <a:r>
            <a:rPr lang="ru-RU" sz="1400" dirty="0">
              <a:latin typeface="Arial Narrow"/>
              <a:cs typeface="Arial Narrow"/>
            </a:rPr>
            <a:t>образование</a:t>
          </a:r>
          <a:endParaRPr lang="en-US" sz="1600" dirty="0">
            <a:latin typeface="Arial Narrow"/>
            <a:cs typeface="Arial Narrow"/>
          </a:endParaRPr>
        </a:p>
      </dgm:t>
    </dgm:pt>
    <dgm:pt modelId="{A0819D8F-E530-804F-98F3-5E966E879186}" type="sibTrans" cxnId="{BE95709E-D67C-384D-9FB0-15D12F9F5265}">
      <dgm:prSet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DB594B55-5862-D54D-9D0B-B056B2A2BD60}" type="parTrans" cxnId="{BE95709E-D67C-384D-9FB0-15D12F9F5265}">
      <dgm:prSet/>
      <dgm:spPr/>
      <dgm:t>
        <a:bodyPr/>
        <a:lstStyle/>
        <a:p>
          <a:endParaRPr lang="en-US"/>
        </a:p>
      </dgm:t>
    </dgm:pt>
    <dgm:pt modelId="{3F9E72F3-B134-B940-AB77-F503C56FDDD8}">
      <dgm:prSet phldrT="[Text]" custT="1"/>
      <dgm:spPr/>
      <dgm:t>
        <a:bodyPr/>
        <a:lstStyle/>
        <a:p>
          <a:r>
            <a:rPr lang="ru-RU" sz="1600" dirty="0">
              <a:latin typeface="Arial Narrow"/>
              <a:cs typeface="Arial Narrow"/>
            </a:rPr>
            <a:t>Этика и честная игра</a:t>
          </a:r>
          <a:endParaRPr lang="en-US" sz="1600" dirty="0">
            <a:latin typeface="Arial Narrow"/>
            <a:cs typeface="Arial Narrow"/>
          </a:endParaRPr>
        </a:p>
      </dgm:t>
    </dgm:pt>
    <dgm:pt modelId="{61673A81-2C52-4747-9609-1742D3104E15}" type="sibTrans" cxnId="{DBD2DD1B-9CBF-4945-B752-C1DFB22B6ED3}">
      <dgm:prSet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 sz="1600">
            <a:latin typeface="Arial Narrow"/>
            <a:cs typeface="Arial Narrow"/>
          </a:endParaRPr>
        </a:p>
      </dgm:t>
    </dgm:pt>
    <dgm:pt modelId="{78C4B96F-A951-324D-9A74-CF68D3E11192}" type="parTrans" cxnId="{DBD2DD1B-9CBF-4945-B752-C1DFB22B6ED3}">
      <dgm:prSet/>
      <dgm:spPr/>
      <dgm:t>
        <a:bodyPr/>
        <a:lstStyle/>
        <a:p>
          <a:endParaRPr lang="en-US"/>
        </a:p>
      </dgm:t>
    </dgm:pt>
    <dgm:pt modelId="{EFCCCE9B-C5AE-4248-8D35-AC834C4A99DC}" type="pres">
      <dgm:prSet presAssocID="{6F25C31F-F5B4-104D-A767-A7847551FB4F}" presName="Name0" presStyleCnt="0">
        <dgm:presLayoutVars>
          <dgm:chMax val="21"/>
          <dgm:chPref val="21"/>
        </dgm:presLayoutVars>
      </dgm:prSet>
      <dgm:spPr/>
    </dgm:pt>
    <dgm:pt modelId="{5DA2A95E-F58A-BD43-9035-1E7C77283183}" type="pres">
      <dgm:prSet presAssocID="{C28935BA-9494-074C-BCBC-E3E28E9E659D}" presName="text1" presStyleCnt="0"/>
      <dgm:spPr/>
    </dgm:pt>
    <dgm:pt modelId="{60C7675E-D5EE-6F4F-92BF-E7622C0588D9}" type="pres">
      <dgm:prSet presAssocID="{C28935BA-9494-074C-BCBC-E3E28E9E659D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</dgm:pt>
    <dgm:pt modelId="{9C47BBDD-E9C9-A343-80A2-B5105EB937F5}" type="pres">
      <dgm:prSet presAssocID="{C28935BA-9494-074C-BCBC-E3E28E9E659D}" presName="textaccent1" presStyleCnt="0"/>
      <dgm:spPr/>
    </dgm:pt>
    <dgm:pt modelId="{49B400C9-D1F2-FA4B-8407-0503F5C7E7B1}" type="pres">
      <dgm:prSet presAssocID="{C28935BA-9494-074C-BCBC-E3E28E9E659D}" presName="accentRepeatNode" presStyleLbl="solidAlignAcc1" presStyleIdx="0" presStyleCnt="24"/>
      <dgm:spPr/>
    </dgm:pt>
    <dgm:pt modelId="{FDB18CC3-1744-3643-B7EE-375FEA72B0F4}" type="pres">
      <dgm:prSet presAssocID="{A8935A11-43C5-5046-95FB-BD94D809E1EA}" presName="image1" presStyleCnt="0"/>
      <dgm:spPr/>
    </dgm:pt>
    <dgm:pt modelId="{AC65F5E5-DD53-044C-A4D3-876816FC244A}" type="pres">
      <dgm:prSet presAssocID="{A8935A11-43C5-5046-95FB-BD94D809E1EA}" presName="imageRepeatNode" presStyleLbl="alignAcc1" presStyleIdx="0" presStyleCnt="12"/>
      <dgm:spPr/>
    </dgm:pt>
    <dgm:pt modelId="{5025B722-5375-694B-BF16-996F7F1F01DA}" type="pres">
      <dgm:prSet presAssocID="{A8935A11-43C5-5046-95FB-BD94D809E1EA}" presName="imageaccent1" presStyleCnt="0"/>
      <dgm:spPr/>
    </dgm:pt>
    <dgm:pt modelId="{384C545D-C490-614E-A3B2-6A7363EFD2A2}" type="pres">
      <dgm:prSet presAssocID="{A8935A11-43C5-5046-95FB-BD94D809E1EA}" presName="accentRepeatNode" presStyleLbl="solidAlignAcc1" presStyleIdx="1" presStyleCnt="24"/>
      <dgm:spPr/>
    </dgm:pt>
    <dgm:pt modelId="{B69C3BF0-CC6A-A54C-9652-C46A4ED4D4BA}" type="pres">
      <dgm:prSet presAssocID="{35416611-09C6-1648-8BF2-4FA2C25E2FF2}" presName="text2" presStyleCnt="0"/>
      <dgm:spPr/>
    </dgm:pt>
    <dgm:pt modelId="{E3DED1EC-7963-954D-98D0-B34C87AE9955}" type="pres">
      <dgm:prSet presAssocID="{35416611-09C6-1648-8BF2-4FA2C25E2FF2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</dgm:pt>
    <dgm:pt modelId="{9FAD7403-B5E5-7D4E-A379-83204EE4FA71}" type="pres">
      <dgm:prSet presAssocID="{35416611-09C6-1648-8BF2-4FA2C25E2FF2}" presName="textaccent2" presStyleCnt="0"/>
      <dgm:spPr/>
    </dgm:pt>
    <dgm:pt modelId="{AC4964E9-D325-4141-8AD4-CA3089BB6426}" type="pres">
      <dgm:prSet presAssocID="{35416611-09C6-1648-8BF2-4FA2C25E2FF2}" presName="accentRepeatNode" presStyleLbl="solidAlignAcc1" presStyleIdx="2" presStyleCnt="24"/>
      <dgm:spPr/>
    </dgm:pt>
    <dgm:pt modelId="{199BB0D7-5606-2E4C-B6E2-769B0A39449E}" type="pres">
      <dgm:prSet presAssocID="{43659599-47FC-C347-B867-06887B6B942E}" presName="image2" presStyleCnt="0"/>
      <dgm:spPr/>
    </dgm:pt>
    <dgm:pt modelId="{F09AD412-2AB3-2749-82B2-DD6142ECC7DD}" type="pres">
      <dgm:prSet presAssocID="{43659599-47FC-C347-B867-06887B6B942E}" presName="imageRepeatNode" presStyleLbl="alignAcc1" presStyleIdx="1" presStyleCnt="12"/>
      <dgm:spPr/>
    </dgm:pt>
    <dgm:pt modelId="{A841B1FC-54C5-5744-B631-F3D0C3E08A60}" type="pres">
      <dgm:prSet presAssocID="{43659599-47FC-C347-B867-06887B6B942E}" presName="imageaccent2" presStyleCnt="0"/>
      <dgm:spPr/>
    </dgm:pt>
    <dgm:pt modelId="{65A90BA0-B9C2-2443-A300-A552016BF2B5}" type="pres">
      <dgm:prSet presAssocID="{43659599-47FC-C347-B867-06887B6B942E}" presName="accentRepeatNode" presStyleLbl="solidAlignAcc1" presStyleIdx="3" presStyleCnt="24"/>
      <dgm:spPr/>
    </dgm:pt>
    <dgm:pt modelId="{BF032756-EC90-C04D-8D70-F5EA92BD8209}" type="pres">
      <dgm:prSet presAssocID="{91D9711D-B854-124F-BC4D-B99944851B96}" presName="text3" presStyleCnt="0"/>
      <dgm:spPr/>
    </dgm:pt>
    <dgm:pt modelId="{493DDF82-8ADE-6A46-AC0E-AEE3BAE9F8B2}" type="pres">
      <dgm:prSet presAssocID="{91D9711D-B854-124F-BC4D-B99944851B96}" presName="textRepeatNode" presStyleLbl="alignNode1" presStyleIdx="2" presStyleCnt="12" custScaleX="106364" custScaleY="101439">
        <dgm:presLayoutVars>
          <dgm:chMax val="0"/>
          <dgm:chPref val="0"/>
          <dgm:bulletEnabled val="1"/>
        </dgm:presLayoutVars>
      </dgm:prSet>
      <dgm:spPr/>
    </dgm:pt>
    <dgm:pt modelId="{AEF7101B-8DC7-6C49-937D-9C1C9B2106D1}" type="pres">
      <dgm:prSet presAssocID="{91D9711D-B854-124F-BC4D-B99944851B96}" presName="textaccent3" presStyleCnt="0"/>
      <dgm:spPr/>
    </dgm:pt>
    <dgm:pt modelId="{4EE7C0EB-5CBB-9144-9660-A4276CB88B96}" type="pres">
      <dgm:prSet presAssocID="{91D9711D-B854-124F-BC4D-B99944851B96}" presName="accentRepeatNode" presStyleLbl="solidAlignAcc1" presStyleIdx="4" presStyleCnt="24"/>
      <dgm:spPr/>
    </dgm:pt>
    <dgm:pt modelId="{1B1E29DB-06D6-A64B-81D4-9F92C9BE608B}" type="pres">
      <dgm:prSet presAssocID="{8C943647-4319-C947-8732-18360D641D58}" presName="image3" presStyleCnt="0"/>
      <dgm:spPr/>
    </dgm:pt>
    <dgm:pt modelId="{4BDC9F60-FE59-554D-B3FD-175C93682B0D}" type="pres">
      <dgm:prSet presAssocID="{8C943647-4319-C947-8732-18360D641D58}" presName="imageRepeatNode" presStyleLbl="alignAcc1" presStyleIdx="2" presStyleCnt="12"/>
      <dgm:spPr/>
    </dgm:pt>
    <dgm:pt modelId="{B1E4ECAA-91B9-D944-8800-92170CD3F1FF}" type="pres">
      <dgm:prSet presAssocID="{8C943647-4319-C947-8732-18360D641D58}" presName="imageaccent3" presStyleCnt="0"/>
      <dgm:spPr/>
    </dgm:pt>
    <dgm:pt modelId="{73054B3D-C4DE-A447-8237-084123B61476}" type="pres">
      <dgm:prSet presAssocID="{8C943647-4319-C947-8732-18360D641D58}" presName="accentRepeatNode" presStyleLbl="solidAlignAcc1" presStyleIdx="5" presStyleCnt="24"/>
      <dgm:spPr/>
    </dgm:pt>
    <dgm:pt modelId="{4D848770-FDE4-8B4D-B466-93D0B7581D0C}" type="pres">
      <dgm:prSet presAssocID="{3F9E72F3-B134-B940-AB77-F503C56FDDD8}" presName="text4" presStyleCnt="0"/>
      <dgm:spPr/>
    </dgm:pt>
    <dgm:pt modelId="{35914B8C-9156-024D-888D-F5776B38D8E7}" type="pres">
      <dgm:prSet presAssocID="{3F9E72F3-B134-B940-AB77-F503C56FDDD8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</dgm:pt>
    <dgm:pt modelId="{AC646351-D897-854F-9628-138A454DD17D}" type="pres">
      <dgm:prSet presAssocID="{3F9E72F3-B134-B940-AB77-F503C56FDDD8}" presName="textaccent4" presStyleCnt="0"/>
      <dgm:spPr/>
    </dgm:pt>
    <dgm:pt modelId="{FB00CD8C-D13D-5A42-AD07-605AFA5E0ED1}" type="pres">
      <dgm:prSet presAssocID="{3F9E72F3-B134-B940-AB77-F503C56FDDD8}" presName="accentRepeatNode" presStyleLbl="solidAlignAcc1" presStyleIdx="6" presStyleCnt="24"/>
      <dgm:spPr/>
    </dgm:pt>
    <dgm:pt modelId="{57493E95-CD3D-EB47-AAB2-392E75E32BDA}" type="pres">
      <dgm:prSet presAssocID="{61673A81-2C52-4747-9609-1742D3104E15}" presName="image4" presStyleCnt="0"/>
      <dgm:spPr/>
    </dgm:pt>
    <dgm:pt modelId="{E49BC6B4-BB6B-CA4E-A7A0-D626B3B844A9}" type="pres">
      <dgm:prSet presAssocID="{61673A81-2C52-4747-9609-1742D3104E15}" presName="imageRepeatNode" presStyleLbl="alignAcc1" presStyleIdx="3" presStyleCnt="12"/>
      <dgm:spPr/>
    </dgm:pt>
    <dgm:pt modelId="{8ADAC6A4-3BC6-B54C-B96E-64E75350765F}" type="pres">
      <dgm:prSet presAssocID="{61673A81-2C52-4747-9609-1742D3104E15}" presName="imageaccent4" presStyleCnt="0"/>
      <dgm:spPr/>
    </dgm:pt>
    <dgm:pt modelId="{7D1762F3-6F73-D644-975F-95A1E7529E6F}" type="pres">
      <dgm:prSet presAssocID="{61673A81-2C52-4747-9609-1742D3104E15}" presName="accentRepeatNode" presStyleLbl="solidAlignAcc1" presStyleIdx="7" presStyleCnt="24"/>
      <dgm:spPr/>
    </dgm:pt>
    <dgm:pt modelId="{6B3AE1D4-556C-9C42-B346-547531D62CCE}" type="pres">
      <dgm:prSet presAssocID="{9A6DE869-3DF8-D646-8248-DDF548423916}" presName="text5" presStyleCnt="0"/>
      <dgm:spPr/>
    </dgm:pt>
    <dgm:pt modelId="{7DA990D6-2606-674E-B4AE-2F7D7D57D53F}" type="pres">
      <dgm:prSet presAssocID="{9A6DE869-3DF8-D646-8248-DDF548423916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</dgm:pt>
    <dgm:pt modelId="{868F061D-14C3-6B48-8C12-CAF400D904BA}" type="pres">
      <dgm:prSet presAssocID="{9A6DE869-3DF8-D646-8248-DDF548423916}" presName="textaccent5" presStyleCnt="0"/>
      <dgm:spPr/>
    </dgm:pt>
    <dgm:pt modelId="{C4E3052C-FB9B-FF4F-953A-FFAA171E3630}" type="pres">
      <dgm:prSet presAssocID="{9A6DE869-3DF8-D646-8248-DDF548423916}" presName="accentRepeatNode" presStyleLbl="solidAlignAcc1" presStyleIdx="8" presStyleCnt="24"/>
      <dgm:spPr/>
    </dgm:pt>
    <dgm:pt modelId="{F69820E7-6CE5-404D-9D71-91314FAF0063}" type="pres">
      <dgm:prSet presAssocID="{F55998F0-BFCC-3B43-95DB-25F84E1E6DC6}" presName="image5" presStyleCnt="0"/>
      <dgm:spPr/>
    </dgm:pt>
    <dgm:pt modelId="{FD8CDC25-F316-7F44-B751-85E0D3EE77E3}" type="pres">
      <dgm:prSet presAssocID="{F55998F0-BFCC-3B43-95DB-25F84E1E6DC6}" presName="imageRepeatNode" presStyleLbl="alignAcc1" presStyleIdx="4" presStyleCnt="12"/>
      <dgm:spPr/>
    </dgm:pt>
    <dgm:pt modelId="{204A1F6D-D64B-4243-92F4-54208EEE8D34}" type="pres">
      <dgm:prSet presAssocID="{F55998F0-BFCC-3B43-95DB-25F84E1E6DC6}" presName="imageaccent5" presStyleCnt="0"/>
      <dgm:spPr/>
    </dgm:pt>
    <dgm:pt modelId="{AFA23AB1-2D40-8D4D-9E61-5B95F93699DC}" type="pres">
      <dgm:prSet presAssocID="{F55998F0-BFCC-3B43-95DB-25F84E1E6DC6}" presName="accentRepeatNode" presStyleLbl="solidAlignAcc1" presStyleIdx="9" presStyleCnt="24"/>
      <dgm:spPr/>
    </dgm:pt>
    <dgm:pt modelId="{E9ED962A-0E46-0C41-8F91-242FD85B376C}" type="pres">
      <dgm:prSet presAssocID="{46E5ADBA-C944-7740-958C-94C2CB99FEE2}" presName="text6" presStyleCnt="0"/>
      <dgm:spPr/>
    </dgm:pt>
    <dgm:pt modelId="{2C33F962-2A85-3A4F-9895-860EC521DE8B}" type="pres">
      <dgm:prSet presAssocID="{46E5ADBA-C944-7740-958C-94C2CB99FEE2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</dgm:pt>
    <dgm:pt modelId="{83E0E805-AA04-7E4A-83AF-00E7D733A65E}" type="pres">
      <dgm:prSet presAssocID="{46E5ADBA-C944-7740-958C-94C2CB99FEE2}" presName="textaccent6" presStyleCnt="0"/>
      <dgm:spPr/>
    </dgm:pt>
    <dgm:pt modelId="{CD53EDF2-C17C-7840-A8EC-4AF7058EA5B1}" type="pres">
      <dgm:prSet presAssocID="{46E5ADBA-C944-7740-958C-94C2CB99FEE2}" presName="accentRepeatNode" presStyleLbl="solidAlignAcc1" presStyleIdx="10" presStyleCnt="24"/>
      <dgm:spPr/>
    </dgm:pt>
    <dgm:pt modelId="{4EE9F745-38E6-D54C-BCC1-073796096CEB}" type="pres">
      <dgm:prSet presAssocID="{07D80599-5B71-A84F-8F0C-D0FAB6037F68}" presName="image6" presStyleCnt="0"/>
      <dgm:spPr/>
    </dgm:pt>
    <dgm:pt modelId="{F48A57D8-6224-AB4C-BF52-C567ECC14A59}" type="pres">
      <dgm:prSet presAssocID="{07D80599-5B71-A84F-8F0C-D0FAB6037F68}" presName="imageRepeatNode" presStyleLbl="alignAcc1" presStyleIdx="5" presStyleCnt="12"/>
      <dgm:spPr/>
    </dgm:pt>
    <dgm:pt modelId="{B4786346-2D4B-3348-8731-AEBED588F776}" type="pres">
      <dgm:prSet presAssocID="{07D80599-5B71-A84F-8F0C-D0FAB6037F68}" presName="imageaccent6" presStyleCnt="0"/>
      <dgm:spPr/>
    </dgm:pt>
    <dgm:pt modelId="{29639B17-4C85-124A-96E8-640EC61614D9}" type="pres">
      <dgm:prSet presAssocID="{07D80599-5B71-A84F-8F0C-D0FAB6037F68}" presName="accentRepeatNode" presStyleLbl="solidAlignAcc1" presStyleIdx="11" presStyleCnt="24"/>
      <dgm:spPr/>
    </dgm:pt>
    <dgm:pt modelId="{EF3021BE-C8C1-734A-9EB3-07318EF0799B}" type="pres">
      <dgm:prSet presAssocID="{8176F27C-5411-834B-BE02-DB4FE1725A19}" presName="text7" presStyleCnt="0"/>
      <dgm:spPr/>
    </dgm:pt>
    <dgm:pt modelId="{1F0D06B8-DCA8-E445-B973-27D405EC873B}" type="pres">
      <dgm:prSet presAssocID="{8176F27C-5411-834B-BE02-DB4FE1725A19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</dgm:pt>
    <dgm:pt modelId="{EE967017-4CFF-FE45-89AE-22374AB4EC4C}" type="pres">
      <dgm:prSet presAssocID="{8176F27C-5411-834B-BE02-DB4FE1725A19}" presName="textaccent7" presStyleCnt="0"/>
      <dgm:spPr/>
    </dgm:pt>
    <dgm:pt modelId="{5C934B6E-E2B3-F942-9778-90351234E966}" type="pres">
      <dgm:prSet presAssocID="{8176F27C-5411-834B-BE02-DB4FE1725A19}" presName="accentRepeatNode" presStyleLbl="solidAlignAcc1" presStyleIdx="12" presStyleCnt="24"/>
      <dgm:spPr/>
    </dgm:pt>
    <dgm:pt modelId="{3A308384-3DAB-1E48-A9EE-45A9A47637CA}" type="pres">
      <dgm:prSet presAssocID="{B365DF2D-783B-6942-9241-F5EA5CE99A0F}" presName="image7" presStyleCnt="0"/>
      <dgm:spPr/>
    </dgm:pt>
    <dgm:pt modelId="{512E30AE-1D75-AC4D-AA20-F2D2916D09E9}" type="pres">
      <dgm:prSet presAssocID="{B365DF2D-783B-6942-9241-F5EA5CE99A0F}" presName="imageRepeatNode" presStyleLbl="alignAcc1" presStyleIdx="6" presStyleCnt="12"/>
      <dgm:spPr/>
    </dgm:pt>
    <dgm:pt modelId="{64A77B7F-5EC7-9446-AA62-7C0B7C35165D}" type="pres">
      <dgm:prSet presAssocID="{B365DF2D-783B-6942-9241-F5EA5CE99A0F}" presName="imageaccent7" presStyleCnt="0"/>
      <dgm:spPr/>
    </dgm:pt>
    <dgm:pt modelId="{7648FCB1-6519-AD4F-9B2D-FAA7F7CE05DE}" type="pres">
      <dgm:prSet presAssocID="{B365DF2D-783B-6942-9241-F5EA5CE99A0F}" presName="accentRepeatNode" presStyleLbl="solidAlignAcc1" presStyleIdx="13" presStyleCnt="24"/>
      <dgm:spPr/>
    </dgm:pt>
    <dgm:pt modelId="{F317D393-C1F6-BC48-BCFF-9436D9179B0F}" type="pres">
      <dgm:prSet presAssocID="{22B0694C-B21E-EE46-B7D5-0681F11A475A}" presName="text8" presStyleCnt="0"/>
      <dgm:spPr/>
    </dgm:pt>
    <dgm:pt modelId="{167F8822-F648-0C42-843A-34E7517D5A62}" type="pres">
      <dgm:prSet presAssocID="{22B0694C-B21E-EE46-B7D5-0681F11A475A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</dgm:pt>
    <dgm:pt modelId="{EED88C86-CF4D-9A47-96B7-6CA2AD5AF5BF}" type="pres">
      <dgm:prSet presAssocID="{22B0694C-B21E-EE46-B7D5-0681F11A475A}" presName="textaccent8" presStyleCnt="0"/>
      <dgm:spPr/>
    </dgm:pt>
    <dgm:pt modelId="{2CE557F1-B6FD-6F45-9CCE-62642804BBA7}" type="pres">
      <dgm:prSet presAssocID="{22B0694C-B21E-EE46-B7D5-0681F11A475A}" presName="accentRepeatNode" presStyleLbl="solidAlignAcc1" presStyleIdx="14" presStyleCnt="24"/>
      <dgm:spPr/>
    </dgm:pt>
    <dgm:pt modelId="{E23B8203-44AC-FE46-A408-1E8305BA3E41}" type="pres">
      <dgm:prSet presAssocID="{DC8F5F25-BAFE-084A-86DA-18E2147B2B3F}" presName="image8" presStyleCnt="0"/>
      <dgm:spPr/>
    </dgm:pt>
    <dgm:pt modelId="{250C91AA-DE35-B942-A4A7-C1F988C79961}" type="pres">
      <dgm:prSet presAssocID="{DC8F5F25-BAFE-084A-86DA-18E2147B2B3F}" presName="imageRepeatNode" presStyleLbl="alignAcc1" presStyleIdx="7" presStyleCnt="12"/>
      <dgm:spPr/>
    </dgm:pt>
    <dgm:pt modelId="{7B32C596-2C33-9D43-9E37-90A1A5D8EB97}" type="pres">
      <dgm:prSet presAssocID="{DC8F5F25-BAFE-084A-86DA-18E2147B2B3F}" presName="imageaccent8" presStyleCnt="0"/>
      <dgm:spPr/>
    </dgm:pt>
    <dgm:pt modelId="{157B2193-D30B-EB44-8C4A-D827BCF35927}" type="pres">
      <dgm:prSet presAssocID="{DC8F5F25-BAFE-084A-86DA-18E2147B2B3F}" presName="accentRepeatNode" presStyleLbl="solidAlignAcc1" presStyleIdx="15" presStyleCnt="24"/>
      <dgm:spPr/>
    </dgm:pt>
    <dgm:pt modelId="{D9572EE5-EA72-BA48-AEF7-9D3993FDAC55}" type="pres">
      <dgm:prSet presAssocID="{F20C650A-B2C5-624E-AD0F-B85E57567559}" presName="text9" presStyleCnt="0"/>
      <dgm:spPr/>
    </dgm:pt>
    <dgm:pt modelId="{52781C16-CBB8-CF41-8AF8-D07B61DFD5E8}" type="pres">
      <dgm:prSet presAssocID="{F20C650A-B2C5-624E-AD0F-B85E57567559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</dgm:pt>
    <dgm:pt modelId="{CBDB5597-4C23-C54D-95BE-053724AC9592}" type="pres">
      <dgm:prSet presAssocID="{F20C650A-B2C5-624E-AD0F-B85E57567559}" presName="textaccent9" presStyleCnt="0"/>
      <dgm:spPr/>
    </dgm:pt>
    <dgm:pt modelId="{0D4C4275-A376-AC4C-A48B-50416591252C}" type="pres">
      <dgm:prSet presAssocID="{F20C650A-B2C5-624E-AD0F-B85E57567559}" presName="accentRepeatNode" presStyleLbl="solidAlignAcc1" presStyleIdx="16" presStyleCnt="24"/>
      <dgm:spPr/>
    </dgm:pt>
    <dgm:pt modelId="{D6A882A3-47B2-664B-B55C-91AA643F9235}" type="pres">
      <dgm:prSet presAssocID="{CFCC1BD3-659C-BC46-8BAB-62A74A4473ED}" presName="image9" presStyleCnt="0"/>
      <dgm:spPr/>
    </dgm:pt>
    <dgm:pt modelId="{AFA9DCDC-3CF3-0F43-8064-4E2C09DF48CA}" type="pres">
      <dgm:prSet presAssocID="{CFCC1BD3-659C-BC46-8BAB-62A74A4473ED}" presName="imageRepeatNode" presStyleLbl="alignAcc1" presStyleIdx="8" presStyleCnt="12"/>
      <dgm:spPr/>
    </dgm:pt>
    <dgm:pt modelId="{DECCA63B-4AAA-1048-A783-3ED65D468129}" type="pres">
      <dgm:prSet presAssocID="{CFCC1BD3-659C-BC46-8BAB-62A74A4473ED}" presName="imageaccent9" presStyleCnt="0"/>
      <dgm:spPr/>
    </dgm:pt>
    <dgm:pt modelId="{25E412E6-B5F3-EC4C-84D8-0F6A1E9B7CAE}" type="pres">
      <dgm:prSet presAssocID="{CFCC1BD3-659C-BC46-8BAB-62A74A4473ED}" presName="accentRepeatNode" presStyleLbl="solidAlignAcc1" presStyleIdx="17" presStyleCnt="24"/>
      <dgm:spPr/>
    </dgm:pt>
    <dgm:pt modelId="{7DFA6431-DC61-3343-9862-CDFA36C8D42D}" type="pres">
      <dgm:prSet presAssocID="{3C980FB5-D1B0-CC4F-B9BB-40DFD5E1F1E5}" presName="text10" presStyleCnt="0"/>
      <dgm:spPr/>
    </dgm:pt>
    <dgm:pt modelId="{B2C36DCD-0212-2D4C-8016-25E6E84C8A87}" type="pres">
      <dgm:prSet presAssocID="{3C980FB5-D1B0-CC4F-B9BB-40DFD5E1F1E5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</dgm:pt>
    <dgm:pt modelId="{6FDCCC98-BD85-C64C-A613-6202C0ADDBED}" type="pres">
      <dgm:prSet presAssocID="{3C980FB5-D1B0-CC4F-B9BB-40DFD5E1F1E5}" presName="textaccent10" presStyleCnt="0"/>
      <dgm:spPr/>
    </dgm:pt>
    <dgm:pt modelId="{F212D6DA-3AC8-084D-AE78-FE6605A947D2}" type="pres">
      <dgm:prSet presAssocID="{3C980FB5-D1B0-CC4F-B9BB-40DFD5E1F1E5}" presName="accentRepeatNode" presStyleLbl="solidAlignAcc1" presStyleIdx="18" presStyleCnt="24"/>
      <dgm:spPr/>
    </dgm:pt>
    <dgm:pt modelId="{1F3BF44B-1740-D743-B47B-A7492FA5287A}" type="pres">
      <dgm:prSet presAssocID="{60F4DB6D-81AE-6E4A-8AF2-393789C94645}" presName="image10" presStyleCnt="0"/>
      <dgm:spPr/>
    </dgm:pt>
    <dgm:pt modelId="{A5F8D892-2FE4-AA4B-9E69-F1B61BB91CEF}" type="pres">
      <dgm:prSet presAssocID="{60F4DB6D-81AE-6E4A-8AF2-393789C94645}" presName="imageRepeatNode" presStyleLbl="alignAcc1" presStyleIdx="9" presStyleCnt="12"/>
      <dgm:spPr/>
    </dgm:pt>
    <dgm:pt modelId="{FE1E364B-C974-F840-A32B-1354F3ABC1C9}" type="pres">
      <dgm:prSet presAssocID="{60F4DB6D-81AE-6E4A-8AF2-393789C94645}" presName="imageaccent10" presStyleCnt="0"/>
      <dgm:spPr/>
    </dgm:pt>
    <dgm:pt modelId="{F322B48B-ACE3-FD48-88F0-2F404D2908AD}" type="pres">
      <dgm:prSet presAssocID="{60F4DB6D-81AE-6E4A-8AF2-393789C94645}" presName="accentRepeatNode" presStyleLbl="solidAlignAcc1" presStyleIdx="19" presStyleCnt="24"/>
      <dgm:spPr/>
    </dgm:pt>
    <dgm:pt modelId="{035D4F57-C00D-3048-B521-D425E1848896}" type="pres">
      <dgm:prSet presAssocID="{E39D43FD-3928-E147-BDA6-6A09535221FD}" presName="text11" presStyleCnt="0"/>
      <dgm:spPr/>
    </dgm:pt>
    <dgm:pt modelId="{9F3CD259-587A-C141-87F6-885F6D96A38F}" type="pres">
      <dgm:prSet presAssocID="{E39D43FD-3928-E147-BDA6-6A09535221FD}" presName="textRepeatNode" presStyleLbl="alignNode1" presStyleIdx="10" presStyleCnt="12" custLinFactNeighborX="4090" custLinFactNeighborY="-1918">
        <dgm:presLayoutVars>
          <dgm:chMax val="0"/>
          <dgm:chPref val="0"/>
          <dgm:bulletEnabled val="1"/>
        </dgm:presLayoutVars>
      </dgm:prSet>
      <dgm:spPr/>
    </dgm:pt>
    <dgm:pt modelId="{25D77074-67AD-BF42-9E0A-CC7A08A1E52C}" type="pres">
      <dgm:prSet presAssocID="{E39D43FD-3928-E147-BDA6-6A09535221FD}" presName="textaccent11" presStyleCnt="0"/>
      <dgm:spPr/>
    </dgm:pt>
    <dgm:pt modelId="{8DCA9D43-3BC0-CB48-8F87-2DE2CD453C56}" type="pres">
      <dgm:prSet presAssocID="{E39D43FD-3928-E147-BDA6-6A09535221FD}" presName="accentRepeatNode" presStyleLbl="solidAlignAcc1" presStyleIdx="20" presStyleCnt="24" custLinFactNeighborX="-91818" custLinFactNeighborY="57278"/>
      <dgm:spPr/>
    </dgm:pt>
    <dgm:pt modelId="{3B77758C-E823-9B4B-92D3-93B7F8CF7D20}" type="pres">
      <dgm:prSet presAssocID="{3EAA33A6-C415-C84C-980E-EEDC4F08F639}" presName="image11" presStyleCnt="0"/>
      <dgm:spPr/>
    </dgm:pt>
    <dgm:pt modelId="{9C92CE28-AD9D-5845-82C9-CA5D880F2CF9}" type="pres">
      <dgm:prSet presAssocID="{3EAA33A6-C415-C84C-980E-EEDC4F08F639}" presName="imageRepeatNode" presStyleLbl="alignAcc1" presStyleIdx="10" presStyleCnt="12"/>
      <dgm:spPr/>
    </dgm:pt>
    <dgm:pt modelId="{AAC25936-DF2C-464F-9FC1-907BF39BDB21}" type="pres">
      <dgm:prSet presAssocID="{3EAA33A6-C415-C84C-980E-EEDC4F08F639}" presName="imageaccent11" presStyleCnt="0"/>
      <dgm:spPr/>
    </dgm:pt>
    <dgm:pt modelId="{99EA06FC-5D5A-E641-BDAE-D38778C97880}" type="pres">
      <dgm:prSet presAssocID="{3EAA33A6-C415-C84C-980E-EEDC4F08F639}" presName="accentRepeatNode" presStyleLbl="solidAlignAcc1" presStyleIdx="21" presStyleCnt="24"/>
      <dgm:spPr/>
    </dgm:pt>
    <dgm:pt modelId="{A6E845BF-DD7B-124B-A79D-2CBBB9D8CB25}" type="pres">
      <dgm:prSet presAssocID="{6901C13B-D145-4D4F-AD2D-C6B2B7E6C793}" presName="text12" presStyleCnt="0"/>
      <dgm:spPr/>
    </dgm:pt>
    <dgm:pt modelId="{607A344C-3D0A-654E-8C61-F13BDDF92F67}" type="pres">
      <dgm:prSet presAssocID="{6901C13B-D145-4D4F-AD2D-C6B2B7E6C793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</dgm:pt>
    <dgm:pt modelId="{7CBB9E56-FE5F-604F-AA6D-5BF77D68BC12}" type="pres">
      <dgm:prSet presAssocID="{6901C13B-D145-4D4F-AD2D-C6B2B7E6C793}" presName="textaccent12" presStyleCnt="0"/>
      <dgm:spPr/>
    </dgm:pt>
    <dgm:pt modelId="{188A7055-494B-8047-B555-B8B39B8B00FE}" type="pres">
      <dgm:prSet presAssocID="{6901C13B-D145-4D4F-AD2D-C6B2B7E6C793}" presName="accentRepeatNode" presStyleLbl="solidAlignAcc1" presStyleIdx="22" presStyleCnt="24"/>
      <dgm:spPr/>
    </dgm:pt>
    <dgm:pt modelId="{101CDD40-9F34-A148-8E2E-AA6B226EDBC7}" type="pres">
      <dgm:prSet presAssocID="{A0819D8F-E530-804F-98F3-5E966E879186}" presName="image12" presStyleCnt="0"/>
      <dgm:spPr/>
    </dgm:pt>
    <dgm:pt modelId="{E4CB0B58-1BB3-7940-9170-B0EE9AFD5701}" type="pres">
      <dgm:prSet presAssocID="{A0819D8F-E530-804F-98F3-5E966E879186}" presName="imageRepeatNode" presStyleLbl="alignAcc1" presStyleIdx="11" presStyleCnt="12"/>
      <dgm:spPr/>
    </dgm:pt>
    <dgm:pt modelId="{50F98D92-7055-E347-8F76-11668B3C8ACB}" type="pres">
      <dgm:prSet presAssocID="{A0819D8F-E530-804F-98F3-5E966E879186}" presName="imageaccent12" presStyleCnt="0"/>
      <dgm:spPr/>
    </dgm:pt>
    <dgm:pt modelId="{C187CBD8-8EA8-3E46-87AF-18778D98A252}" type="pres">
      <dgm:prSet presAssocID="{A0819D8F-E530-804F-98F3-5E966E879186}" presName="accentRepeatNode" presStyleLbl="solidAlignAcc1" presStyleIdx="23" presStyleCnt="24"/>
      <dgm:spPr/>
    </dgm:pt>
  </dgm:ptLst>
  <dgm:cxnLst>
    <dgm:cxn modelId="{75138E11-7558-483B-8976-89357E3B2F78}" type="presOf" srcId="{60F4DB6D-81AE-6E4A-8AF2-393789C94645}" destId="{A5F8D892-2FE4-AA4B-9E69-F1B61BB91CEF}" srcOrd="0" destOrd="0" presId="urn:microsoft.com/office/officeart/2008/layout/HexagonCluster"/>
    <dgm:cxn modelId="{DBD2DD1B-9CBF-4945-B752-C1DFB22B6ED3}" srcId="{6F25C31F-F5B4-104D-A767-A7847551FB4F}" destId="{3F9E72F3-B134-B940-AB77-F503C56FDDD8}" srcOrd="3" destOrd="0" parTransId="{78C4B96F-A951-324D-9A74-CF68D3E11192}" sibTransId="{61673A81-2C52-4747-9609-1742D3104E15}"/>
    <dgm:cxn modelId="{20C94132-C711-5D4B-8283-1EB0EF88597C}" srcId="{6F25C31F-F5B4-104D-A767-A7847551FB4F}" destId="{35416611-09C6-1648-8BF2-4FA2C25E2FF2}" srcOrd="1" destOrd="0" parTransId="{914C3570-C559-FA49-AD39-72DDB4BC5E87}" sibTransId="{43659599-47FC-C347-B867-06887B6B942E}"/>
    <dgm:cxn modelId="{3EC3CE38-CB5B-054D-8CC1-05E3470D5AF0}" srcId="{6F25C31F-F5B4-104D-A767-A7847551FB4F}" destId="{91D9711D-B854-124F-BC4D-B99944851B96}" srcOrd="2" destOrd="0" parTransId="{7873CEC6-841A-DB48-9E18-32260F29BD52}" sibTransId="{8C943647-4319-C947-8732-18360D641D58}"/>
    <dgm:cxn modelId="{48793C3B-2C38-44CB-B013-F809ED5F953C}" type="presOf" srcId="{C28935BA-9494-074C-BCBC-E3E28E9E659D}" destId="{60C7675E-D5EE-6F4F-92BF-E7622C0588D9}" srcOrd="0" destOrd="0" presId="urn:microsoft.com/office/officeart/2008/layout/HexagonCluster"/>
    <dgm:cxn modelId="{E8FB703E-7754-4EB0-8578-010171C40DDF}" type="presOf" srcId="{DC8F5F25-BAFE-084A-86DA-18E2147B2B3F}" destId="{250C91AA-DE35-B942-A4A7-C1F988C79961}" srcOrd="0" destOrd="0" presId="urn:microsoft.com/office/officeart/2008/layout/HexagonCluster"/>
    <dgm:cxn modelId="{A8AF0442-8E63-1A40-8168-4D72591BA59C}" srcId="{6F25C31F-F5B4-104D-A767-A7847551FB4F}" destId="{46E5ADBA-C944-7740-958C-94C2CB99FEE2}" srcOrd="5" destOrd="0" parTransId="{5BEE3287-E983-E34F-B904-DB0C81A2F0D0}" sibTransId="{07D80599-5B71-A84F-8F0C-D0FAB6037F68}"/>
    <dgm:cxn modelId="{CF31546C-60C6-4A7A-A18C-3C8AA9D15653}" type="presOf" srcId="{F55998F0-BFCC-3B43-95DB-25F84E1E6DC6}" destId="{FD8CDC25-F316-7F44-B751-85E0D3EE77E3}" srcOrd="0" destOrd="0" presId="urn:microsoft.com/office/officeart/2008/layout/HexagonCluster"/>
    <dgm:cxn modelId="{98F9094F-9318-47C4-842C-0E0230D09D5B}" type="presOf" srcId="{A8935A11-43C5-5046-95FB-BD94D809E1EA}" destId="{AC65F5E5-DD53-044C-A4D3-876816FC244A}" srcOrd="0" destOrd="0" presId="urn:microsoft.com/office/officeart/2008/layout/HexagonCluster"/>
    <dgm:cxn modelId="{8BD19350-0AEA-4B51-81A9-E6F11345BEC4}" type="presOf" srcId="{A0819D8F-E530-804F-98F3-5E966E879186}" destId="{E4CB0B58-1BB3-7940-9170-B0EE9AFD5701}" srcOrd="0" destOrd="0" presId="urn:microsoft.com/office/officeart/2008/layout/HexagonCluster"/>
    <dgm:cxn modelId="{A254AE51-8D4B-CB45-B143-51AA7D828A74}" srcId="{6F25C31F-F5B4-104D-A767-A7847551FB4F}" destId="{9A6DE869-3DF8-D646-8248-DDF548423916}" srcOrd="4" destOrd="0" parTransId="{936334D3-439F-6542-AC69-0A530EBF83E4}" sibTransId="{F55998F0-BFCC-3B43-95DB-25F84E1E6DC6}"/>
    <dgm:cxn modelId="{97398272-967E-48C4-9F08-1688F5BD0B31}" type="presOf" srcId="{8C943647-4319-C947-8732-18360D641D58}" destId="{4BDC9F60-FE59-554D-B3FD-175C93682B0D}" srcOrd="0" destOrd="0" presId="urn:microsoft.com/office/officeart/2008/layout/HexagonCluster"/>
    <dgm:cxn modelId="{4ACBA572-313A-430A-B329-B9E52FAC6690}" type="presOf" srcId="{B365DF2D-783B-6942-9241-F5EA5CE99A0F}" destId="{512E30AE-1D75-AC4D-AA20-F2D2916D09E9}" srcOrd="0" destOrd="0" presId="urn:microsoft.com/office/officeart/2008/layout/HexagonCluster"/>
    <dgm:cxn modelId="{95C8BE55-7708-BC46-835C-3F79B6F3BBC5}" srcId="{6F25C31F-F5B4-104D-A767-A7847551FB4F}" destId="{F20C650A-B2C5-624E-AD0F-B85E57567559}" srcOrd="8" destOrd="0" parTransId="{656FFD50-06D9-9147-BEC4-AF0603E2BA1D}" sibTransId="{CFCC1BD3-659C-BC46-8BAB-62A74A4473ED}"/>
    <dgm:cxn modelId="{7ED5DC75-E1CF-4D3E-9FFF-0104F140EF4A}" type="presOf" srcId="{3F9E72F3-B134-B940-AB77-F503C56FDDD8}" destId="{35914B8C-9156-024D-888D-F5776B38D8E7}" srcOrd="0" destOrd="0" presId="urn:microsoft.com/office/officeart/2008/layout/HexagonCluster"/>
    <dgm:cxn modelId="{9F8F8457-3317-4B60-8240-6B568EFEAC6D}" type="presOf" srcId="{6F25C31F-F5B4-104D-A767-A7847551FB4F}" destId="{EFCCCE9B-C5AE-4248-8D35-AC834C4A99DC}" srcOrd="0" destOrd="0" presId="urn:microsoft.com/office/officeart/2008/layout/HexagonCluster"/>
    <dgm:cxn modelId="{4A4FA38A-B5D2-43FF-818E-C29CB5F71392}" type="presOf" srcId="{43659599-47FC-C347-B867-06887B6B942E}" destId="{F09AD412-2AB3-2749-82B2-DD6142ECC7DD}" srcOrd="0" destOrd="0" presId="urn:microsoft.com/office/officeart/2008/layout/HexagonCluster"/>
    <dgm:cxn modelId="{ABC61A8F-CC8B-45BD-96B8-652CFE297B67}" type="presOf" srcId="{E39D43FD-3928-E147-BDA6-6A09535221FD}" destId="{9F3CD259-587A-C141-87F6-885F6D96A38F}" srcOrd="0" destOrd="0" presId="urn:microsoft.com/office/officeart/2008/layout/HexagonCluster"/>
    <dgm:cxn modelId="{D9D52F9B-C8EE-4220-A03F-AC6D323B1566}" type="presOf" srcId="{46E5ADBA-C944-7740-958C-94C2CB99FEE2}" destId="{2C33F962-2A85-3A4F-9895-860EC521DE8B}" srcOrd="0" destOrd="0" presId="urn:microsoft.com/office/officeart/2008/layout/HexagonCluster"/>
    <dgm:cxn modelId="{BE95709E-D67C-384D-9FB0-15D12F9F5265}" srcId="{6F25C31F-F5B4-104D-A767-A7847551FB4F}" destId="{6901C13B-D145-4D4F-AD2D-C6B2B7E6C793}" srcOrd="11" destOrd="0" parTransId="{DB594B55-5862-D54D-9D0B-B056B2A2BD60}" sibTransId="{A0819D8F-E530-804F-98F3-5E966E879186}"/>
    <dgm:cxn modelId="{BA1D9BAF-9C26-40EA-A5B9-58E280929BDF}" type="presOf" srcId="{07D80599-5B71-A84F-8F0C-D0FAB6037F68}" destId="{F48A57D8-6224-AB4C-BF52-C567ECC14A59}" srcOrd="0" destOrd="0" presId="urn:microsoft.com/office/officeart/2008/layout/HexagonCluster"/>
    <dgm:cxn modelId="{FE67E0B1-1A6C-4913-B551-84A67AA4630E}" type="presOf" srcId="{CFCC1BD3-659C-BC46-8BAB-62A74A4473ED}" destId="{AFA9DCDC-3CF3-0F43-8064-4E2C09DF48CA}" srcOrd="0" destOrd="0" presId="urn:microsoft.com/office/officeart/2008/layout/HexagonCluster"/>
    <dgm:cxn modelId="{77BD9BB3-CA9D-468A-BF87-23641E92E460}" type="presOf" srcId="{3C980FB5-D1B0-CC4F-B9BB-40DFD5E1F1E5}" destId="{B2C36DCD-0212-2D4C-8016-25E6E84C8A87}" srcOrd="0" destOrd="0" presId="urn:microsoft.com/office/officeart/2008/layout/HexagonCluster"/>
    <dgm:cxn modelId="{0BC97EBA-0468-4525-8637-55A33AA99069}" type="presOf" srcId="{35416611-09C6-1648-8BF2-4FA2C25E2FF2}" destId="{E3DED1EC-7963-954D-98D0-B34C87AE9955}" srcOrd="0" destOrd="0" presId="urn:microsoft.com/office/officeart/2008/layout/HexagonCluster"/>
    <dgm:cxn modelId="{494CDCBB-F377-C642-833C-6B244C78D554}" srcId="{6F25C31F-F5B4-104D-A767-A7847551FB4F}" destId="{E39D43FD-3928-E147-BDA6-6A09535221FD}" srcOrd="10" destOrd="0" parTransId="{AAD3C9AF-EA99-0D4E-8593-BBDB6B28BB0C}" sibTransId="{3EAA33A6-C415-C84C-980E-EEDC4F08F639}"/>
    <dgm:cxn modelId="{24FF93BF-E7AD-2A4B-B11A-C44E86E84BC7}" srcId="{6F25C31F-F5B4-104D-A767-A7847551FB4F}" destId="{3BCA62C9-C5B3-5645-92E3-FB569D948302}" srcOrd="12" destOrd="0" parTransId="{0255EC8A-99B7-AE47-8E13-8D8946046B4C}" sibTransId="{739C2F45-684E-F242-B9C6-989835E902E0}"/>
    <dgm:cxn modelId="{2C5BEFC3-F865-4B26-8B7E-6E69BAE8ABA1}" type="presOf" srcId="{6901C13B-D145-4D4F-AD2D-C6B2B7E6C793}" destId="{607A344C-3D0A-654E-8C61-F13BDDF92F67}" srcOrd="0" destOrd="0" presId="urn:microsoft.com/office/officeart/2008/layout/HexagonCluster"/>
    <dgm:cxn modelId="{1E4CFCC3-B2AE-6643-9E4F-115876D73D50}" srcId="{6F25C31F-F5B4-104D-A767-A7847551FB4F}" destId="{22B0694C-B21E-EE46-B7D5-0681F11A475A}" srcOrd="7" destOrd="0" parTransId="{B883E4A7-C8B7-0343-AED1-D04762CDE1B6}" sibTransId="{DC8F5F25-BAFE-084A-86DA-18E2147B2B3F}"/>
    <dgm:cxn modelId="{3FC257CA-E10B-AA46-87B0-1A97C84039D1}" srcId="{6F25C31F-F5B4-104D-A767-A7847551FB4F}" destId="{3C980FB5-D1B0-CC4F-B9BB-40DFD5E1F1E5}" srcOrd="9" destOrd="0" parTransId="{F80DF097-F1B8-2947-A7AD-8C844461F151}" sibTransId="{60F4DB6D-81AE-6E4A-8AF2-393789C94645}"/>
    <dgm:cxn modelId="{05CF25CD-AE99-DB42-87DD-FF65C55BD2C2}" srcId="{6F25C31F-F5B4-104D-A767-A7847551FB4F}" destId="{58FC9496-C8E6-F34F-94CE-A3E70A8A1AE6}" srcOrd="13" destOrd="0" parTransId="{ADF004E9-F027-C746-9C14-F26AD27B0D19}" sibTransId="{40506CAE-AAC5-9449-8FEE-9F026D84085B}"/>
    <dgm:cxn modelId="{F8EBBEDE-3D9C-4811-832A-E57F0678BBF6}" type="presOf" srcId="{3EAA33A6-C415-C84C-980E-EEDC4F08F639}" destId="{9C92CE28-AD9D-5845-82C9-CA5D880F2CF9}" srcOrd="0" destOrd="0" presId="urn:microsoft.com/office/officeart/2008/layout/HexagonCluster"/>
    <dgm:cxn modelId="{A4D264E0-0137-E14A-8778-9A0B6133160E}" srcId="{6F25C31F-F5B4-104D-A767-A7847551FB4F}" destId="{C28935BA-9494-074C-BCBC-E3E28E9E659D}" srcOrd="0" destOrd="0" parTransId="{D392D91E-6784-694C-8077-1D65BA0F7145}" sibTransId="{A8935A11-43C5-5046-95FB-BD94D809E1EA}"/>
    <dgm:cxn modelId="{30B96DE4-C9B7-4238-9B87-01FE117D81DD}" type="presOf" srcId="{8176F27C-5411-834B-BE02-DB4FE1725A19}" destId="{1F0D06B8-DCA8-E445-B973-27D405EC873B}" srcOrd="0" destOrd="0" presId="urn:microsoft.com/office/officeart/2008/layout/HexagonCluster"/>
    <dgm:cxn modelId="{3BE777E7-4D8A-4B02-AA92-0FDCC018AB48}" type="presOf" srcId="{F20C650A-B2C5-624E-AD0F-B85E57567559}" destId="{52781C16-CBB8-CF41-8AF8-D07B61DFD5E8}" srcOrd="0" destOrd="0" presId="urn:microsoft.com/office/officeart/2008/layout/HexagonCluster"/>
    <dgm:cxn modelId="{74AC20EE-D438-45F2-856C-331CC7C5A8EB}" type="presOf" srcId="{9A6DE869-3DF8-D646-8248-DDF548423916}" destId="{7DA990D6-2606-674E-B4AE-2F7D7D57D53F}" srcOrd="0" destOrd="0" presId="urn:microsoft.com/office/officeart/2008/layout/HexagonCluster"/>
    <dgm:cxn modelId="{037C61EE-3880-4C8C-B9FD-E0D4D5DD99AE}" type="presOf" srcId="{61673A81-2C52-4747-9609-1742D3104E15}" destId="{E49BC6B4-BB6B-CA4E-A7A0-D626B3B844A9}" srcOrd="0" destOrd="0" presId="urn:microsoft.com/office/officeart/2008/layout/HexagonCluster"/>
    <dgm:cxn modelId="{882189F0-7F74-5644-96CA-0DA6407E8274}" srcId="{6F25C31F-F5B4-104D-A767-A7847551FB4F}" destId="{8176F27C-5411-834B-BE02-DB4FE1725A19}" srcOrd="6" destOrd="0" parTransId="{1F054B87-7E54-4045-A04D-B790CBD7B6CC}" sibTransId="{B365DF2D-783B-6942-9241-F5EA5CE99A0F}"/>
    <dgm:cxn modelId="{D57268FE-FAAC-4074-B916-4DC1A4D2B1A1}" type="presOf" srcId="{91D9711D-B854-124F-BC4D-B99944851B96}" destId="{493DDF82-8ADE-6A46-AC0E-AEE3BAE9F8B2}" srcOrd="0" destOrd="0" presId="urn:microsoft.com/office/officeart/2008/layout/HexagonCluster"/>
    <dgm:cxn modelId="{AE6E91FE-7F4B-42A9-8449-C36B943BF38E}" type="presOf" srcId="{22B0694C-B21E-EE46-B7D5-0681F11A475A}" destId="{167F8822-F648-0C42-843A-34E7517D5A62}" srcOrd="0" destOrd="0" presId="urn:microsoft.com/office/officeart/2008/layout/HexagonCluster"/>
    <dgm:cxn modelId="{D1A9FDF3-C772-420F-867F-1E662DB700B5}" type="presParOf" srcId="{EFCCCE9B-C5AE-4248-8D35-AC834C4A99DC}" destId="{5DA2A95E-F58A-BD43-9035-1E7C77283183}" srcOrd="0" destOrd="0" presId="urn:microsoft.com/office/officeart/2008/layout/HexagonCluster"/>
    <dgm:cxn modelId="{CB048AEA-2FC5-4910-8878-D4EAE978F46D}" type="presParOf" srcId="{5DA2A95E-F58A-BD43-9035-1E7C77283183}" destId="{60C7675E-D5EE-6F4F-92BF-E7622C0588D9}" srcOrd="0" destOrd="0" presId="urn:microsoft.com/office/officeart/2008/layout/HexagonCluster"/>
    <dgm:cxn modelId="{F34D03B0-F116-4653-9258-B69834881E7B}" type="presParOf" srcId="{EFCCCE9B-C5AE-4248-8D35-AC834C4A99DC}" destId="{9C47BBDD-E9C9-A343-80A2-B5105EB937F5}" srcOrd="1" destOrd="0" presId="urn:microsoft.com/office/officeart/2008/layout/HexagonCluster"/>
    <dgm:cxn modelId="{8D77142E-58B2-4AF9-8CE2-7F791E9B446D}" type="presParOf" srcId="{9C47BBDD-E9C9-A343-80A2-B5105EB937F5}" destId="{49B400C9-D1F2-FA4B-8407-0503F5C7E7B1}" srcOrd="0" destOrd="0" presId="urn:microsoft.com/office/officeart/2008/layout/HexagonCluster"/>
    <dgm:cxn modelId="{0257A565-0382-467A-B7B8-588CC2D63D25}" type="presParOf" srcId="{EFCCCE9B-C5AE-4248-8D35-AC834C4A99DC}" destId="{FDB18CC3-1744-3643-B7EE-375FEA72B0F4}" srcOrd="2" destOrd="0" presId="urn:microsoft.com/office/officeart/2008/layout/HexagonCluster"/>
    <dgm:cxn modelId="{0819B106-1F76-47B7-B481-8AEA438C1862}" type="presParOf" srcId="{FDB18CC3-1744-3643-B7EE-375FEA72B0F4}" destId="{AC65F5E5-DD53-044C-A4D3-876816FC244A}" srcOrd="0" destOrd="0" presId="urn:microsoft.com/office/officeart/2008/layout/HexagonCluster"/>
    <dgm:cxn modelId="{3DA44952-5A15-4B7E-BE66-56569BFFD977}" type="presParOf" srcId="{EFCCCE9B-C5AE-4248-8D35-AC834C4A99DC}" destId="{5025B722-5375-694B-BF16-996F7F1F01DA}" srcOrd="3" destOrd="0" presId="urn:microsoft.com/office/officeart/2008/layout/HexagonCluster"/>
    <dgm:cxn modelId="{EEA876A4-0372-4B2F-8E88-B800373F972A}" type="presParOf" srcId="{5025B722-5375-694B-BF16-996F7F1F01DA}" destId="{384C545D-C490-614E-A3B2-6A7363EFD2A2}" srcOrd="0" destOrd="0" presId="urn:microsoft.com/office/officeart/2008/layout/HexagonCluster"/>
    <dgm:cxn modelId="{C6ABBB71-B95B-4081-AC5F-F92CD7B722C0}" type="presParOf" srcId="{EFCCCE9B-C5AE-4248-8D35-AC834C4A99DC}" destId="{B69C3BF0-CC6A-A54C-9652-C46A4ED4D4BA}" srcOrd="4" destOrd="0" presId="urn:microsoft.com/office/officeart/2008/layout/HexagonCluster"/>
    <dgm:cxn modelId="{77A0F355-48BD-4CEE-99D8-40F83A8C99B0}" type="presParOf" srcId="{B69C3BF0-CC6A-A54C-9652-C46A4ED4D4BA}" destId="{E3DED1EC-7963-954D-98D0-B34C87AE9955}" srcOrd="0" destOrd="0" presId="urn:microsoft.com/office/officeart/2008/layout/HexagonCluster"/>
    <dgm:cxn modelId="{AAAA2A41-86F2-4BE4-BCC1-E20B6ADCEFD4}" type="presParOf" srcId="{EFCCCE9B-C5AE-4248-8D35-AC834C4A99DC}" destId="{9FAD7403-B5E5-7D4E-A379-83204EE4FA71}" srcOrd="5" destOrd="0" presId="urn:microsoft.com/office/officeart/2008/layout/HexagonCluster"/>
    <dgm:cxn modelId="{F7D526EC-01F7-42BF-8802-64055B2EAE36}" type="presParOf" srcId="{9FAD7403-B5E5-7D4E-A379-83204EE4FA71}" destId="{AC4964E9-D325-4141-8AD4-CA3089BB6426}" srcOrd="0" destOrd="0" presId="urn:microsoft.com/office/officeart/2008/layout/HexagonCluster"/>
    <dgm:cxn modelId="{1DEEF066-F67A-4FEE-9F61-4DBC792A2087}" type="presParOf" srcId="{EFCCCE9B-C5AE-4248-8D35-AC834C4A99DC}" destId="{199BB0D7-5606-2E4C-B6E2-769B0A39449E}" srcOrd="6" destOrd="0" presId="urn:microsoft.com/office/officeart/2008/layout/HexagonCluster"/>
    <dgm:cxn modelId="{156A76CD-72F9-4FA6-A70E-35F45ABD2A63}" type="presParOf" srcId="{199BB0D7-5606-2E4C-B6E2-769B0A39449E}" destId="{F09AD412-2AB3-2749-82B2-DD6142ECC7DD}" srcOrd="0" destOrd="0" presId="urn:microsoft.com/office/officeart/2008/layout/HexagonCluster"/>
    <dgm:cxn modelId="{E6D8FC6C-2EED-407D-A2F8-8DF97F46397B}" type="presParOf" srcId="{EFCCCE9B-C5AE-4248-8D35-AC834C4A99DC}" destId="{A841B1FC-54C5-5744-B631-F3D0C3E08A60}" srcOrd="7" destOrd="0" presId="urn:microsoft.com/office/officeart/2008/layout/HexagonCluster"/>
    <dgm:cxn modelId="{91E6DDDA-201E-41C7-9DDA-34CFF27D0B0A}" type="presParOf" srcId="{A841B1FC-54C5-5744-B631-F3D0C3E08A60}" destId="{65A90BA0-B9C2-2443-A300-A552016BF2B5}" srcOrd="0" destOrd="0" presId="urn:microsoft.com/office/officeart/2008/layout/HexagonCluster"/>
    <dgm:cxn modelId="{68EC6262-D0C8-4BEF-8C48-2E5AC84211B8}" type="presParOf" srcId="{EFCCCE9B-C5AE-4248-8D35-AC834C4A99DC}" destId="{BF032756-EC90-C04D-8D70-F5EA92BD8209}" srcOrd="8" destOrd="0" presId="urn:microsoft.com/office/officeart/2008/layout/HexagonCluster"/>
    <dgm:cxn modelId="{51BC20A6-9AFC-4E6B-BAFE-027FB036D990}" type="presParOf" srcId="{BF032756-EC90-C04D-8D70-F5EA92BD8209}" destId="{493DDF82-8ADE-6A46-AC0E-AEE3BAE9F8B2}" srcOrd="0" destOrd="0" presId="urn:microsoft.com/office/officeart/2008/layout/HexagonCluster"/>
    <dgm:cxn modelId="{7360F6C3-4CA8-48E8-9FBC-E6391C731F36}" type="presParOf" srcId="{EFCCCE9B-C5AE-4248-8D35-AC834C4A99DC}" destId="{AEF7101B-8DC7-6C49-937D-9C1C9B2106D1}" srcOrd="9" destOrd="0" presId="urn:microsoft.com/office/officeart/2008/layout/HexagonCluster"/>
    <dgm:cxn modelId="{71D5B2BD-03A6-42B9-9110-2CE576A632A7}" type="presParOf" srcId="{AEF7101B-8DC7-6C49-937D-9C1C9B2106D1}" destId="{4EE7C0EB-5CBB-9144-9660-A4276CB88B96}" srcOrd="0" destOrd="0" presId="urn:microsoft.com/office/officeart/2008/layout/HexagonCluster"/>
    <dgm:cxn modelId="{008B743B-E0D2-43A2-9C0E-F5F44BCB7CE9}" type="presParOf" srcId="{EFCCCE9B-C5AE-4248-8D35-AC834C4A99DC}" destId="{1B1E29DB-06D6-A64B-81D4-9F92C9BE608B}" srcOrd="10" destOrd="0" presId="urn:microsoft.com/office/officeart/2008/layout/HexagonCluster"/>
    <dgm:cxn modelId="{BF294E19-0F21-409B-8C48-723C6F97EA66}" type="presParOf" srcId="{1B1E29DB-06D6-A64B-81D4-9F92C9BE608B}" destId="{4BDC9F60-FE59-554D-B3FD-175C93682B0D}" srcOrd="0" destOrd="0" presId="urn:microsoft.com/office/officeart/2008/layout/HexagonCluster"/>
    <dgm:cxn modelId="{9055695A-03E6-4E55-8084-2252661B11EC}" type="presParOf" srcId="{EFCCCE9B-C5AE-4248-8D35-AC834C4A99DC}" destId="{B1E4ECAA-91B9-D944-8800-92170CD3F1FF}" srcOrd="11" destOrd="0" presId="urn:microsoft.com/office/officeart/2008/layout/HexagonCluster"/>
    <dgm:cxn modelId="{073D4D93-7BC4-4622-81E7-18CEA942A853}" type="presParOf" srcId="{B1E4ECAA-91B9-D944-8800-92170CD3F1FF}" destId="{73054B3D-C4DE-A447-8237-084123B61476}" srcOrd="0" destOrd="0" presId="urn:microsoft.com/office/officeart/2008/layout/HexagonCluster"/>
    <dgm:cxn modelId="{2FB73208-509B-4EAB-A0C9-5A92948834B6}" type="presParOf" srcId="{EFCCCE9B-C5AE-4248-8D35-AC834C4A99DC}" destId="{4D848770-FDE4-8B4D-B466-93D0B7581D0C}" srcOrd="12" destOrd="0" presId="urn:microsoft.com/office/officeart/2008/layout/HexagonCluster"/>
    <dgm:cxn modelId="{6E296F32-EEC4-4956-A754-8DD6ADAE64C1}" type="presParOf" srcId="{4D848770-FDE4-8B4D-B466-93D0B7581D0C}" destId="{35914B8C-9156-024D-888D-F5776B38D8E7}" srcOrd="0" destOrd="0" presId="urn:microsoft.com/office/officeart/2008/layout/HexagonCluster"/>
    <dgm:cxn modelId="{24818B6C-3BFD-4080-8152-BD26F8832A86}" type="presParOf" srcId="{EFCCCE9B-C5AE-4248-8D35-AC834C4A99DC}" destId="{AC646351-D897-854F-9628-138A454DD17D}" srcOrd="13" destOrd="0" presId="urn:microsoft.com/office/officeart/2008/layout/HexagonCluster"/>
    <dgm:cxn modelId="{7F5CFFCA-8754-495E-8775-22AC98D5C153}" type="presParOf" srcId="{AC646351-D897-854F-9628-138A454DD17D}" destId="{FB00CD8C-D13D-5A42-AD07-605AFA5E0ED1}" srcOrd="0" destOrd="0" presId="urn:microsoft.com/office/officeart/2008/layout/HexagonCluster"/>
    <dgm:cxn modelId="{18364FEB-F403-403C-AFFB-700307705952}" type="presParOf" srcId="{EFCCCE9B-C5AE-4248-8D35-AC834C4A99DC}" destId="{57493E95-CD3D-EB47-AAB2-392E75E32BDA}" srcOrd="14" destOrd="0" presId="urn:microsoft.com/office/officeart/2008/layout/HexagonCluster"/>
    <dgm:cxn modelId="{DE7D3B28-1512-4F35-8EC3-C616BA24DA89}" type="presParOf" srcId="{57493E95-CD3D-EB47-AAB2-392E75E32BDA}" destId="{E49BC6B4-BB6B-CA4E-A7A0-D626B3B844A9}" srcOrd="0" destOrd="0" presId="urn:microsoft.com/office/officeart/2008/layout/HexagonCluster"/>
    <dgm:cxn modelId="{78D7B648-7FA7-437D-8707-F5952118B108}" type="presParOf" srcId="{EFCCCE9B-C5AE-4248-8D35-AC834C4A99DC}" destId="{8ADAC6A4-3BC6-B54C-B96E-64E75350765F}" srcOrd="15" destOrd="0" presId="urn:microsoft.com/office/officeart/2008/layout/HexagonCluster"/>
    <dgm:cxn modelId="{CBD5F189-475C-4583-8877-625AE0E6ED2C}" type="presParOf" srcId="{8ADAC6A4-3BC6-B54C-B96E-64E75350765F}" destId="{7D1762F3-6F73-D644-975F-95A1E7529E6F}" srcOrd="0" destOrd="0" presId="urn:microsoft.com/office/officeart/2008/layout/HexagonCluster"/>
    <dgm:cxn modelId="{CFCD0C4A-865C-4BE1-BCDD-BAD95CC8AA74}" type="presParOf" srcId="{EFCCCE9B-C5AE-4248-8D35-AC834C4A99DC}" destId="{6B3AE1D4-556C-9C42-B346-547531D62CCE}" srcOrd="16" destOrd="0" presId="urn:microsoft.com/office/officeart/2008/layout/HexagonCluster"/>
    <dgm:cxn modelId="{4B0D95EA-7134-4C39-88D2-86F14FC771B0}" type="presParOf" srcId="{6B3AE1D4-556C-9C42-B346-547531D62CCE}" destId="{7DA990D6-2606-674E-B4AE-2F7D7D57D53F}" srcOrd="0" destOrd="0" presId="urn:microsoft.com/office/officeart/2008/layout/HexagonCluster"/>
    <dgm:cxn modelId="{88C5E1A7-3AFD-44CC-BD3E-BBFB00578B51}" type="presParOf" srcId="{EFCCCE9B-C5AE-4248-8D35-AC834C4A99DC}" destId="{868F061D-14C3-6B48-8C12-CAF400D904BA}" srcOrd="17" destOrd="0" presId="urn:microsoft.com/office/officeart/2008/layout/HexagonCluster"/>
    <dgm:cxn modelId="{50B75D6B-7E20-4FA1-BD0B-C45D23803512}" type="presParOf" srcId="{868F061D-14C3-6B48-8C12-CAF400D904BA}" destId="{C4E3052C-FB9B-FF4F-953A-FFAA171E3630}" srcOrd="0" destOrd="0" presId="urn:microsoft.com/office/officeart/2008/layout/HexagonCluster"/>
    <dgm:cxn modelId="{B40A297B-E4BC-4E65-B276-4473FA6CE139}" type="presParOf" srcId="{EFCCCE9B-C5AE-4248-8D35-AC834C4A99DC}" destId="{F69820E7-6CE5-404D-9D71-91314FAF0063}" srcOrd="18" destOrd="0" presId="urn:microsoft.com/office/officeart/2008/layout/HexagonCluster"/>
    <dgm:cxn modelId="{9147CC5D-EA04-49D0-9E30-2A740E358DFA}" type="presParOf" srcId="{F69820E7-6CE5-404D-9D71-91314FAF0063}" destId="{FD8CDC25-F316-7F44-B751-85E0D3EE77E3}" srcOrd="0" destOrd="0" presId="urn:microsoft.com/office/officeart/2008/layout/HexagonCluster"/>
    <dgm:cxn modelId="{A43679DC-E300-478E-95B7-6AB746A86125}" type="presParOf" srcId="{EFCCCE9B-C5AE-4248-8D35-AC834C4A99DC}" destId="{204A1F6D-D64B-4243-92F4-54208EEE8D34}" srcOrd="19" destOrd="0" presId="urn:microsoft.com/office/officeart/2008/layout/HexagonCluster"/>
    <dgm:cxn modelId="{D8595109-34C9-4D0C-96FB-FE8997A14A66}" type="presParOf" srcId="{204A1F6D-D64B-4243-92F4-54208EEE8D34}" destId="{AFA23AB1-2D40-8D4D-9E61-5B95F93699DC}" srcOrd="0" destOrd="0" presId="urn:microsoft.com/office/officeart/2008/layout/HexagonCluster"/>
    <dgm:cxn modelId="{AC653DFB-C060-4D0A-B59E-F69A60A15DCE}" type="presParOf" srcId="{EFCCCE9B-C5AE-4248-8D35-AC834C4A99DC}" destId="{E9ED962A-0E46-0C41-8F91-242FD85B376C}" srcOrd="20" destOrd="0" presId="urn:microsoft.com/office/officeart/2008/layout/HexagonCluster"/>
    <dgm:cxn modelId="{BD4D78FE-17F8-45CB-BDB9-DD64C8A090BB}" type="presParOf" srcId="{E9ED962A-0E46-0C41-8F91-242FD85B376C}" destId="{2C33F962-2A85-3A4F-9895-860EC521DE8B}" srcOrd="0" destOrd="0" presId="urn:microsoft.com/office/officeart/2008/layout/HexagonCluster"/>
    <dgm:cxn modelId="{4097CA71-D52E-4F31-B7E0-5720C84B8606}" type="presParOf" srcId="{EFCCCE9B-C5AE-4248-8D35-AC834C4A99DC}" destId="{83E0E805-AA04-7E4A-83AF-00E7D733A65E}" srcOrd="21" destOrd="0" presId="urn:microsoft.com/office/officeart/2008/layout/HexagonCluster"/>
    <dgm:cxn modelId="{38F5E174-113C-4779-81E4-789EABA60C7F}" type="presParOf" srcId="{83E0E805-AA04-7E4A-83AF-00E7D733A65E}" destId="{CD53EDF2-C17C-7840-A8EC-4AF7058EA5B1}" srcOrd="0" destOrd="0" presId="urn:microsoft.com/office/officeart/2008/layout/HexagonCluster"/>
    <dgm:cxn modelId="{47B995EE-AB66-4F98-8E0D-E27FB1AF2B14}" type="presParOf" srcId="{EFCCCE9B-C5AE-4248-8D35-AC834C4A99DC}" destId="{4EE9F745-38E6-D54C-BCC1-073796096CEB}" srcOrd="22" destOrd="0" presId="urn:microsoft.com/office/officeart/2008/layout/HexagonCluster"/>
    <dgm:cxn modelId="{329EC5D3-4EB8-4646-A564-58EBF2CBB1E4}" type="presParOf" srcId="{4EE9F745-38E6-D54C-BCC1-073796096CEB}" destId="{F48A57D8-6224-AB4C-BF52-C567ECC14A59}" srcOrd="0" destOrd="0" presId="urn:microsoft.com/office/officeart/2008/layout/HexagonCluster"/>
    <dgm:cxn modelId="{93600979-6FA6-475D-9C54-D70BF7D22805}" type="presParOf" srcId="{EFCCCE9B-C5AE-4248-8D35-AC834C4A99DC}" destId="{B4786346-2D4B-3348-8731-AEBED588F776}" srcOrd="23" destOrd="0" presId="urn:microsoft.com/office/officeart/2008/layout/HexagonCluster"/>
    <dgm:cxn modelId="{82BB73AB-CE5E-4BF8-8053-150DE5724728}" type="presParOf" srcId="{B4786346-2D4B-3348-8731-AEBED588F776}" destId="{29639B17-4C85-124A-96E8-640EC61614D9}" srcOrd="0" destOrd="0" presId="urn:microsoft.com/office/officeart/2008/layout/HexagonCluster"/>
    <dgm:cxn modelId="{5C15F7E6-4F0D-454A-B403-BFF724194803}" type="presParOf" srcId="{EFCCCE9B-C5AE-4248-8D35-AC834C4A99DC}" destId="{EF3021BE-C8C1-734A-9EB3-07318EF0799B}" srcOrd="24" destOrd="0" presId="urn:microsoft.com/office/officeart/2008/layout/HexagonCluster"/>
    <dgm:cxn modelId="{40501584-F488-4EA5-9470-7BFF66DF6D0B}" type="presParOf" srcId="{EF3021BE-C8C1-734A-9EB3-07318EF0799B}" destId="{1F0D06B8-DCA8-E445-B973-27D405EC873B}" srcOrd="0" destOrd="0" presId="urn:microsoft.com/office/officeart/2008/layout/HexagonCluster"/>
    <dgm:cxn modelId="{C9D6F954-890D-4FF0-BF4A-584EB28A4B51}" type="presParOf" srcId="{EFCCCE9B-C5AE-4248-8D35-AC834C4A99DC}" destId="{EE967017-4CFF-FE45-89AE-22374AB4EC4C}" srcOrd="25" destOrd="0" presId="urn:microsoft.com/office/officeart/2008/layout/HexagonCluster"/>
    <dgm:cxn modelId="{CFDE4719-E212-436C-AAF9-4CDB93B0E9C2}" type="presParOf" srcId="{EE967017-4CFF-FE45-89AE-22374AB4EC4C}" destId="{5C934B6E-E2B3-F942-9778-90351234E966}" srcOrd="0" destOrd="0" presId="urn:microsoft.com/office/officeart/2008/layout/HexagonCluster"/>
    <dgm:cxn modelId="{C99CE385-E222-4107-B2AD-80153A31598F}" type="presParOf" srcId="{EFCCCE9B-C5AE-4248-8D35-AC834C4A99DC}" destId="{3A308384-3DAB-1E48-A9EE-45A9A47637CA}" srcOrd="26" destOrd="0" presId="urn:microsoft.com/office/officeart/2008/layout/HexagonCluster"/>
    <dgm:cxn modelId="{3E13D48D-2C29-47E1-9B15-CF67031D7E97}" type="presParOf" srcId="{3A308384-3DAB-1E48-A9EE-45A9A47637CA}" destId="{512E30AE-1D75-AC4D-AA20-F2D2916D09E9}" srcOrd="0" destOrd="0" presId="urn:microsoft.com/office/officeart/2008/layout/HexagonCluster"/>
    <dgm:cxn modelId="{E4A16BF0-7C0A-4370-BAF2-F0678BF956B7}" type="presParOf" srcId="{EFCCCE9B-C5AE-4248-8D35-AC834C4A99DC}" destId="{64A77B7F-5EC7-9446-AA62-7C0B7C35165D}" srcOrd="27" destOrd="0" presId="urn:microsoft.com/office/officeart/2008/layout/HexagonCluster"/>
    <dgm:cxn modelId="{304E6420-7700-4DD7-B2C5-C245C5BB86EB}" type="presParOf" srcId="{64A77B7F-5EC7-9446-AA62-7C0B7C35165D}" destId="{7648FCB1-6519-AD4F-9B2D-FAA7F7CE05DE}" srcOrd="0" destOrd="0" presId="urn:microsoft.com/office/officeart/2008/layout/HexagonCluster"/>
    <dgm:cxn modelId="{A88F95C9-E08B-4585-AAC5-6FD1444B0ABA}" type="presParOf" srcId="{EFCCCE9B-C5AE-4248-8D35-AC834C4A99DC}" destId="{F317D393-C1F6-BC48-BCFF-9436D9179B0F}" srcOrd="28" destOrd="0" presId="urn:microsoft.com/office/officeart/2008/layout/HexagonCluster"/>
    <dgm:cxn modelId="{045F604E-1FCB-4731-80B4-F109B5AFFCB6}" type="presParOf" srcId="{F317D393-C1F6-BC48-BCFF-9436D9179B0F}" destId="{167F8822-F648-0C42-843A-34E7517D5A62}" srcOrd="0" destOrd="0" presId="urn:microsoft.com/office/officeart/2008/layout/HexagonCluster"/>
    <dgm:cxn modelId="{332B1885-2526-4A0C-AD7E-A3685982839D}" type="presParOf" srcId="{EFCCCE9B-C5AE-4248-8D35-AC834C4A99DC}" destId="{EED88C86-CF4D-9A47-96B7-6CA2AD5AF5BF}" srcOrd="29" destOrd="0" presId="urn:microsoft.com/office/officeart/2008/layout/HexagonCluster"/>
    <dgm:cxn modelId="{84C50754-6424-44A5-BD95-0BFFDEDA82E7}" type="presParOf" srcId="{EED88C86-CF4D-9A47-96B7-6CA2AD5AF5BF}" destId="{2CE557F1-B6FD-6F45-9CCE-62642804BBA7}" srcOrd="0" destOrd="0" presId="urn:microsoft.com/office/officeart/2008/layout/HexagonCluster"/>
    <dgm:cxn modelId="{AD61EC7F-0571-4257-8D19-83D096C588D7}" type="presParOf" srcId="{EFCCCE9B-C5AE-4248-8D35-AC834C4A99DC}" destId="{E23B8203-44AC-FE46-A408-1E8305BA3E41}" srcOrd="30" destOrd="0" presId="urn:microsoft.com/office/officeart/2008/layout/HexagonCluster"/>
    <dgm:cxn modelId="{86AE140D-9B22-42DC-8704-5E5E4877DD38}" type="presParOf" srcId="{E23B8203-44AC-FE46-A408-1E8305BA3E41}" destId="{250C91AA-DE35-B942-A4A7-C1F988C79961}" srcOrd="0" destOrd="0" presId="urn:microsoft.com/office/officeart/2008/layout/HexagonCluster"/>
    <dgm:cxn modelId="{41735A0B-6E87-4C03-BB7A-7575DC38246D}" type="presParOf" srcId="{EFCCCE9B-C5AE-4248-8D35-AC834C4A99DC}" destId="{7B32C596-2C33-9D43-9E37-90A1A5D8EB97}" srcOrd="31" destOrd="0" presId="urn:microsoft.com/office/officeart/2008/layout/HexagonCluster"/>
    <dgm:cxn modelId="{AE6DFC05-005D-4CFF-A209-E8EFDA2C5246}" type="presParOf" srcId="{7B32C596-2C33-9D43-9E37-90A1A5D8EB97}" destId="{157B2193-D30B-EB44-8C4A-D827BCF35927}" srcOrd="0" destOrd="0" presId="urn:microsoft.com/office/officeart/2008/layout/HexagonCluster"/>
    <dgm:cxn modelId="{304A8BD6-8123-412D-8DD2-F95D3DC2316C}" type="presParOf" srcId="{EFCCCE9B-C5AE-4248-8D35-AC834C4A99DC}" destId="{D9572EE5-EA72-BA48-AEF7-9D3993FDAC55}" srcOrd="32" destOrd="0" presId="urn:microsoft.com/office/officeart/2008/layout/HexagonCluster"/>
    <dgm:cxn modelId="{F3D7E748-FCE8-4730-AC30-474388A25EEB}" type="presParOf" srcId="{D9572EE5-EA72-BA48-AEF7-9D3993FDAC55}" destId="{52781C16-CBB8-CF41-8AF8-D07B61DFD5E8}" srcOrd="0" destOrd="0" presId="urn:microsoft.com/office/officeart/2008/layout/HexagonCluster"/>
    <dgm:cxn modelId="{F010AED9-7E0C-46AE-ACFE-907B30DB2A1D}" type="presParOf" srcId="{EFCCCE9B-C5AE-4248-8D35-AC834C4A99DC}" destId="{CBDB5597-4C23-C54D-95BE-053724AC9592}" srcOrd="33" destOrd="0" presId="urn:microsoft.com/office/officeart/2008/layout/HexagonCluster"/>
    <dgm:cxn modelId="{34190C51-204B-46EA-864B-0AAE4B934A40}" type="presParOf" srcId="{CBDB5597-4C23-C54D-95BE-053724AC9592}" destId="{0D4C4275-A376-AC4C-A48B-50416591252C}" srcOrd="0" destOrd="0" presId="urn:microsoft.com/office/officeart/2008/layout/HexagonCluster"/>
    <dgm:cxn modelId="{312E8E41-B10C-467E-99D3-6C585B6C189B}" type="presParOf" srcId="{EFCCCE9B-C5AE-4248-8D35-AC834C4A99DC}" destId="{D6A882A3-47B2-664B-B55C-91AA643F9235}" srcOrd="34" destOrd="0" presId="urn:microsoft.com/office/officeart/2008/layout/HexagonCluster"/>
    <dgm:cxn modelId="{BEA8788C-4472-4A9D-A8A8-C939CF5465A0}" type="presParOf" srcId="{D6A882A3-47B2-664B-B55C-91AA643F9235}" destId="{AFA9DCDC-3CF3-0F43-8064-4E2C09DF48CA}" srcOrd="0" destOrd="0" presId="urn:microsoft.com/office/officeart/2008/layout/HexagonCluster"/>
    <dgm:cxn modelId="{C11946F1-D4D3-425C-AFA5-1D59A830970B}" type="presParOf" srcId="{EFCCCE9B-C5AE-4248-8D35-AC834C4A99DC}" destId="{DECCA63B-4AAA-1048-A783-3ED65D468129}" srcOrd="35" destOrd="0" presId="urn:microsoft.com/office/officeart/2008/layout/HexagonCluster"/>
    <dgm:cxn modelId="{B45CC873-4A8B-48B8-A586-400213DF7113}" type="presParOf" srcId="{DECCA63B-4AAA-1048-A783-3ED65D468129}" destId="{25E412E6-B5F3-EC4C-84D8-0F6A1E9B7CAE}" srcOrd="0" destOrd="0" presId="urn:microsoft.com/office/officeart/2008/layout/HexagonCluster"/>
    <dgm:cxn modelId="{33357A71-BE60-47ED-B6B9-33DA9560160C}" type="presParOf" srcId="{EFCCCE9B-C5AE-4248-8D35-AC834C4A99DC}" destId="{7DFA6431-DC61-3343-9862-CDFA36C8D42D}" srcOrd="36" destOrd="0" presId="urn:microsoft.com/office/officeart/2008/layout/HexagonCluster"/>
    <dgm:cxn modelId="{78B69BB6-1015-4C33-B73A-9883F4C959BE}" type="presParOf" srcId="{7DFA6431-DC61-3343-9862-CDFA36C8D42D}" destId="{B2C36DCD-0212-2D4C-8016-25E6E84C8A87}" srcOrd="0" destOrd="0" presId="urn:microsoft.com/office/officeart/2008/layout/HexagonCluster"/>
    <dgm:cxn modelId="{7FD573F7-C89C-480D-B35F-3CCC80BE0630}" type="presParOf" srcId="{EFCCCE9B-C5AE-4248-8D35-AC834C4A99DC}" destId="{6FDCCC98-BD85-C64C-A613-6202C0ADDBED}" srcOrd="37" destOrd="0" presId="urn:microsoft.com/office/officeart/2008/layout/HexagonCluster"/>
    <dgm:cxn modelId="{C3A84A50-0D33-4F9B-8E94-AC26B5594CF3}" type="presParOf" srcId="{6FDCCC98-BD85-C64C-A613-6202C0ADDBED}" destId="{F212D6DA-3AC8-084D-AE78-FE6605A947D2}" srcOrd="0" destOrd="0" presId="urn:microsoft.com/office/officeart/2008/layout/HexagonCluster"/>
    <dgm:cxn modelId="{1192185B-4866-4C06-9885-D7B499E6494C}" type="presParOf" srcId="{EFCCCE9B-C5AE-4248-8D35-AC834C4A99DC}" destId="{1F3BF44B-1740-D743-B47B-A7492FA5287A}" srcOrd="38" destOrd="0" presId="urn:microsoft.com/office/officeart/2008/layout/HexagonCluster"/>
    <dgm:cxn modelId="{1C987FEA-259F-4CAF-86A7-D3DCF4CA3AAE}" type="presParOf" srcId="{1F3BF44B-1740-D743-B47B-A7492FA5287A}" destId="{A5F8D892-2FE4-AA4B-9E69-F1B61BB91CEF}" srcOrd="0" destOrd="0" presId="urn:microsoft.com/office/officeart/2008/layout/HexagonCluster"/>
    <dgm:cxn modelId="{FCABD6DF-01C9-4DB1-A15C-FC51792E4B1A}" type="presParOf" srcId="{EFCCCE9B-C5AE-4248-8D35-AC834C4A99DC}" destId="{FE1E364B-C974-F840-A32B-1354F3ABC1C9}" srcOrd="39" destOrd="0" presId="urn:microsoft.com/office/officeart/2008/layout/HexagonCluster"/>
    <dgm:cxn modelId="{99E5161C-9146-4CB2-B19F-263A5509DEB3}" type="presParOf" srcId="{FE1E364B-C974-F840-A32B-1354F3ABC1C9}" destId="{F322B48B-ACE3-FD48-88F0-2F404D2908AD}" srcOrd="0" destOrd="0" presId="urn:microsoft.com/office/officeart/2008/layout/HexagonCluster"/>
    <dgm:cxn modelId="{C48C382A-185E-4FDA-87A9-B88E2C8A9787}" type="presParOf" srcId="{EFCCCE9B-C5AE-4248-8D35-AC834C4A99DC}" destId="{035D4F57-C00D-3048-B521-D425E1848896}" srcOrd="40" destOrd="0" presId="urn:microsoft.com/office/officeart/2008/layout/HexagonCluster"/>
    <dgm:cxn modelId="{B1907078-F3EF-47D2-A964-6F54B2F228BD}" type="presParOf" srcId="{035D4F57-C00D-3048-B521-D425E1848896}" destId="{9F3CD259-587A-C141-87F6-885F6D96A38F}" srcOrd="0" destOrd="0" presId="urn:microsoft.com/office/officeart/2008/layout/HexagonCluster"/>
    <dgm:cxn modelId="{DDFD3483-E6AE-4A87-BD38-6882D2439742}" type="presParOf" srcId="{EFCCCE9B-C5AE-4248-8D35-AC834C4A99DC}" destId="{25D77074-67AD-BF42-9E0A-CC7A08A1E52C}" srcOrd="41" destOrd="0" presId="urn:microsoft.com/office/officeart/2008/layout/HexagonCluster"/>
    <dgm:cxn modelId="{CFB3224E-13E1-4A46-A9BC-BE7D8A7EACFE}" type="presParOf" srcId="{25D77074-67AD-BF42-9E0A-CC7A08A1E52C}" destId="{8DCA9D43-3BC0-CB48-8F87-2DE2CD453C56}" srcOrd="0" destOrd="0" presId="urn:microsoft.com/office/officeart/2008/layout/HexagonCluster"/>
    <dgm:cxn modelId="{4F876B30-5039-4997-9ACD-D72EB1EAB3F9}" type="presParOf" srcId="{EFCCCE9B-C5AE-4248-8D35-AC834C4A99DC}" destId="{3B77758C-E823-9B4B-92D3-93B7F8CF7D20}" srcOrd="42" destOrd="0" presId="urn:microsoft.com/office/officeart/2008/layout/HexagonCluster"/>
    <dgm:cxn modelId="{837F95EC-AABA-4AC3-9CC7-773ECC984DE2}" type="presParOf" srcId="{3B77758C-E823-9B4B-92D3-93B7F8CF7D20}" destId="{9C92CE28-AD9D-5845-82C9-CA5D880F2CF9}" srcOrd="0" destOrd="0" presId="urn:microsoft.com/office/officeart/2008/layout/HexagonCluster"/>
    <dgm:cxn modelId="{88505500-DD12-4D6D-9BB6-C20FAC94276F}" type="presParOf" srcId="{EFCCCE9B-C5AE-4248-8D35-AC834C4A99DC}" destId="{AAC25936-DF2C-464F-9FC1-907BF39BDB21}" srcOrd="43" destOrd="0" presId="urn:microsoft.com/office/officeart/2008/layout/HexagonCluster"/>
    <dgm:cxn modelId="{78E9BA88-551E-465F-A904-FA6A7A15A734}" type="presParOf" srcId="{AAC25936-DF2C-464F-9FC1-907BF39BDB21}" destId="{99EA06FC-5D5A-E641-BDAE-D38778C97880}" srcOrd="0" destOrd="0" presId="urn:microsoft.com/office/officeart/2008/layout/HexagonCluster"/>
    <dgm:cxn modelId="{99ED8C22-795C-42BE-915A-769463DB171F}" type="presParOf" srcId="{EFCCCE9B-C5AE-4248-8D35-AC834C4A99DC}" destId="{A6E845BF-DD7B-124B-A79D-2CBBB9D8CB25}" srcOrd="44" destOrd="0" presId="urn:microsoft.com/office/officeart/2008/layout/HexagonCluster"/>
    <dgm:cxn modelId="{6155CFBF-D383-43BA-BCC9-57E973D5DCCA}" type="presParOf" srcId="{A6E845BF-DD7B-124B-A79D-2CBBB9D8CB25}" destId="{607A344C-3D0A-654E-8C61-F13BDDF92F67}" srcOrd="0" destOrd="0" presId="urn:microsoft.com/office/officeart/2008/layout/HexagonCluster"/>
    <dgm:cxn modelId="{D55D197F-ED89-4AF7-88C2-2ADD60C63631}" type="presParOf" srcId="{EFCCCE9B-C5AE-4248-8D35-AC834C4A99DC}" destId="{7CBB9E56-FE5F-604F-AA6D-5BF77D68BC12}" srcOrd="45" destOrd="0" presId="urn:microsoft.com/office/officeart/2008/layout/HexagonCluster"/>
    <dgm:cxn modelId="{5A98800D-878D-46D4-92A4-50AB021999EB}" type="presParOf" srcId="{7CBB9E56-FE5F-604F-AA6D-5BF77D68BC12}" destId="{188A7055-494B-8047-B555-B8B39B8B00FE}" srcOrd="0" destOrd="0" presId="urn:microsoft.com/office/officeart/2008/layout/HexagonCluster"/>
    <dgm:cxn modelId="{FA7743A0-EB1C-476B-A447-0C2DD735B3CD}" type="presParOf" srcId="{EFCCCE9B-C5AE-4248-8D35-AC834C4A99DC}" destId="{101CDD40-9F34-A148-8E2E-AA6B226EDBC7}" srcOrd="46" destOrd="0" presId="urn:microsoft.com/office/officeart/2008/layout/HexagonCluster"/>
    <dgm:cxn modelId="{EEC2279B-11D3-45A0-8217-ED819CF1BB74}" type="presParOf" srcId="{101CDD40-9F34-A148-8E2E-AA6B226EDBC7}" destId="{E4CB0B58-1BB3-7940-9170-B0EE9AFD5701}" srcOrd="0" destOrd="0" presId="urn:microsoft.com/office/officeart/2008/layout/HexagonCluster"/>
    <dgm:cxn modelId="{BFE85B41-B1D4-4CD5-8F94-CC1FD9BEE100}" type="presParOf" srcId="{EFCCCE9B-C5AE-4248-8D35-AC834C4A99DC}" destId="{50F98D92-7055-E347-8F76-11668B3C8ACB}" srcOrd="47" destOrd="0" presId="urn:microsoft.com/office/officeart/2008/layout/HexagonCluster"/>
    <dgm:cxn modelId="{35E9D488-3B17-48D3-841D-65AE8FEEC80C}" type="presParOf" srcId="{50F98D92-7055-E347-8F76-11668B3C8ACB}" destId="{C187CBD8-8EA8-3E46-87AF-18778D98A25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64224-0051-4249-8B98-F6EE76605CD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5D9FA1D-71FE-4B16-AEAE-6D9A6D323E6B}">
      <dgm:prSet phldrT="[Текст]" custT="1"/>
      <dgm:spPr/>
      <dgm:t>
        <a:bodyPr/>
        <a:lstStyle/>
        <a:p>
          <a:r>
            <a:rPr lang="ru-RU" sz="2000" dirty="0"/>
            <a:t>Родители</a:t>
          </a:r>
        </a:p>
      </dgm:t>
    </dgm:pt>
    <dgm:pt modelId="{012A2B06-2053-4904-89AE-84264E45645B}" type="parTrans" cxnId="{7A663B48-65F7-4CF3-B9CF-7152C9410E08}">
      <dgm:prSet/>
      <dgm:spPr/>
      <dgm:t>
        <a:bodyPr/>
        <a:lstStyle/>
        <a:p>
          <a:endParaRPr lang="ru-RU"/>
        </a:p>
      </dgm:t>
    </dgm:pt>
    <dgm:pt modelId="{9A7376A6-DE15-4647-A3C1-2EB4BE13FA59}" type="sibTrans" cxnId="{7A663B48-65F7-4CF3-B9CF-7152C9410E08}">
      <dgm:prSet/>
      <dgm:spPr/>
      <dgm:t>
        <a:bodyPr/>
        <a:lstStyle/>
        <a:p>
          <a:endParaRPr lang="ru-RU"/>
        </a:p>
      </dgm:t>
    </dgm:pt>
    <dgm:pt modelId="{778E9CA5-7241-4180-91D1-460AE47AAE05}">
      <dgm:prSet phldrT="[Текст]" custT="1"/>
      <dgm:spPr/>
      <dgm:t>
        <a:bodyPr/>
        <a:lstStyle/>
        <a:p>
          <a:r>
            <a:rPr lang="ru-RU" sz="1400" dirty="0"/>
            <a:t>СМИ и </a:t>
          </a:r>
          <a:r>
            <a:rPr lang="ru-RU" sz="1400" dirty="0" err="1"/>
            <a:t>соцсети</a:t>
          </a:r>
          <a:endParaRPr lang="ru-RU" sz="1400" dirty="0"/>
        </a:p>
      </dgm:t>
    </dgm:pt>
    <dgm:pt modelId="{573DD43C-2F0F-44F9-B88A-5DDF2A837479}" type="parTrans" cxnId="{C6F37D34-4222-4816-96D1-E78816826583}">
      <dgm:prSet/>
      <dgm:spPr/>
      <dgm:t>
        <a:bodyPr/>
        <a:lstStyle/>
        <a:p>
          <a:endParaRPr lang="ru-RU"/>
        </a:p>
      </dgm:t>
    </dgm:pt>
    <dgm:pt modelId="{8CD93B33-671B-44C8-9BA8-FEA32182BC5A}" type="sibTrans" cxnId="{C6F37D34-4222-4816-96D1-E78816826583}">
      <dgm:prSet/>
      <dgm:spPr/>
      <dgm:t>
        <a:bodyPr/>
        <a:lstStyle/>
        <a:p>
          <a:endParaRPr lang="ru-RU"/>
        </a:p>
      </dgm:t>
    </dgm:pt>
    <dgm:pt modelId="{CB0D6405-5A60-473D-A0BC-C15B0B7F9235}">
      <dgm:prSet phldrT="[Текст]" custT="1"/>
      <dgm:spPr/>
      <dgm:t>
        <a:bodyPr/>
        <a:lstStyle/>
        <a:p>
          <a:r>
            <a:rPr lang="ru-RU" sz="1600" dirty="0"/>
            <a:t>Учителя</a:t>
          </a:r>
        </a:p>
      </dgm:t>
    </dgm:pt>
    <dgm:pt modelId="{0C86DAA8-EB21-45F8-935B-11E122DB999A}" type="parTrans" cxnId="{1E7EABA2-0C15-49A3-81FA-E25B4198746C}">
      <dgm:prSet/>
      <dgm:spPr/>
      <dgm:t>
        <a:bodyPr/>
        <a:lstStyle/>
        <a:p>
          <a:endParaRPr lang="ru-RU"/>
        </a:p>
      </dgm:t>
    </dgm:pt>
    <dgm:pt modelId="{05FC3977-3526-449D-B5BC-3C45ABBCECE0}" type="sibTrans" cxnId="{1E7EABA2-0C15-49A3-81FA-E25B4198746C}">
      <dgm:prSet/>
      <dgm:spPr/>
      <dgm:t>
        <a:bodyPr/>
        <a:lstStyle/>
        <a:p>
          <a:endParaRPr lang="ru-RU"/>
        </a:p>
      </dgm:t>
    </dgm:pt>
    <dgm:pt modelId="{3637D4FB-80C3-44F4-9607-603FBE096D0E}" type="pres">
      <dgm:prSet presAssocID="{A1764224-0051-4249-8B98-F6EE76605C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519CB1F-631A-48EB-84D6-591486DFFAE4}" type="pres">
      <dgm:prSet presAssocID="{D5D9FA1D-71FE-4B16-AEAE-6D9A6D323E6B}" presName="gear1" presStyleLbl="node1" presStyleIdx="0" presStyleCnt="3">
        <dgm:presLayoutVars>
          <dgm:chMax val="1"/>
          <dgm:bulletEnabled val="1"/>
        </dgm:presLayoutVars>
      </dgm:prSet>
      <dgm:spPr/>
    </dgm:pt>
    <dgm:pt modelId="{A31938EE-59AF-4714-81F6-24741B2470A9}" type="pres">
      <dgm:prSet presAssocID="{D5D9FA1D-71FE-4B16-AEAE-6D9A6D323E6B}" presName="gear1srcNode" presStyleLbl="node1" presStyleIdx="0" presStyleCnt="3"/>
      <dgm:spPr/>
    </dgm:pt>
    <dgm:pt modelId="{7BE3C581-9780-4F71-8871-81E7A5C018A3}" type="pres">
      <dgm:prSet presAssocID="{D5D9FA1D-71FE-4B16-AEAE-6D9A6D323E6B}" presName="gear1dstNode" presStyleLbl="node1" presStyleIdx="0" presStyleCnt="3"/>
      <dgm:spPr/>
    </dgm:pt>
    <dgm:pt modelId="{395C86BE-B144-44C6-9EB4-9A46F4E8D225}" type="pres">
      <dgm:prSet presAssocID="{CB0D6405-5A60-473D-A0BC-C15B0B7F9235}" presName="gear2" presStyleLbl="node1" presStyleIdx="1" presStyleCnt="3">
        <dgm:presLayoutVars>
          <dgm:chMax val="1"/>
          <dgm:bulletEnabled val="1"/>
        </dgm:presLayoutVars>
      </dgm:prSet>
      <dgm:spPr/>
    </dgm:pt>
    <dgm:pt modelId="{2FB2F427-8F77-4CFB-9474-6D5C75CB6D8C}" type="pres">
      <dgm:prSet presAssocID="{CB0D6405-5A60-473D-A0BC-C15B0B7F9235}" presName="gear2srcNode" presStyleLbl="node1" presStyleIdx="1" presStyleCnt="3"/>
      <dgm:spPr/>
    </dgm:pt>
    <dgm:pt modelId="{35156D7D-C4C1-47E8-8526-67910D56D987}" type="pres">
      <dgm:prSet presAssocID="{CB0D6405-5A60-473D-A0BC-C15B0B7F9235}" presName="gear2dstNode" presStyleLbl="node1" presStyleIdx="1" presStyleCnt="3"/>
      <dgm:spPr/>
    </dgm:pt>
    <dgm:pt modelId="{03A84FC3-D4C7-4AE0-8631-8D8D56F64D0F}" type="pres">
      <dgm:prSet presAssocID="{778E9CA5-7241-4180-91D1-460AE47AAE05}" presName="gear3" presStyleLbl="node1" presStyleIdx="2" presStyleCnt="3"/>
      <dgm:spPr/>
    </dgm:pt>
    <dgm:pt modelId="{7CE5EC94-143A-493B-B9D6-40D85B6FFABC}" type="pres">
      <dgm:prSet presAssocID="{778E9CA5-7241-4180-91D1-460AE47AAE0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55B25C9-E85A-4DFF-9038-65F2E03EEB84}" type="pres">
      <dgm:prSet presAssocID="{778E9CA5-7241-4180-91D1-460AE47AAE05}" presName="gear3srcNode" presStyleLbl="node1" presStyleIdx="2" presStyleCnt="3"/>
      <dgm:spPr/>
    </dgm:pt>
    <dgm:pt modelId="{1CD2CA44-76F1-4AC6-91D9-B8926E00EB4F}" type="pres">
      <dgm:prSet presAssocID="{778E9CA5-7241-4180-91D1-460AE47AAE05}" presName="gear3dstNode" presStyleLbl="node1" presStyleIdx="2" presStyleCnt="3"/>
      <dgm:spPr/>
    </dgm:pt>
    <dgm:pt modelId="{CD4EBE39-180E-411D-9D5A-CEACA272FA21}" type="pres">
      <dgm:prSet presAssocID="{9A7376A6-DE15-4647-A3C1-2EB4BE13FA59}" presName="connector1" presStyleLbl="sibTrans2D1" presStyleIdx="0" presStyleCnt="3"/>
      <dgm:spPr/>
    </dgm:pt>
    <dgm:pt modelId="{B65D664B-CDB0-4DAF-A199-49F5FB97CC58}" type="pres">
      <dgm:prSet presAssocID="{05FC3977-3526-449D-B5BC-3C45ABBCECE0}" presName="connector2" presStyleLbl="sibTrans2D1" presStyleIdx="1" presStyleCnt="3"/>
      <dgm:spPr/>
    </dgm:pt>
    <dgm:pt modelId="{4C7A8928-C4BC-4457-895F-1945592E12BD}" type="pres">
      <dgm:prSet presAssocID="{8CD93B33-671B-44C8-9BA8-FEA32182BC5A}" presName="connector3" presStyleLbl="sibTrans2D1" presStyleIdx="2" presStyleCnt="3"/>
      <dgm:spPr/>
    </dgm:pt>
  </dgm:ptLst>
  <dgm:cxnLst>
    <dgm:cxn modelId="{BCB0D412-406F-47F9-96B2-A5B13E4DB486}" type="presOf" srcId="{9A7376A6-DE15-4647-A3C1-2EB4BE13FA59}" destId="{CD4EBE39-180E-411D-9D5A-CEACA272FA21}" srcOrd="0" destOrd="0" presId="urn:microsoft.com/office/officeart/2005/8/layout/gear1"/>
    <dgm:cxn modelId="{C6F37D34-4222-4816-96D1-E78816826583}" srcId="{A1764224-0051-4249-8B98-F6EE76605CD4}" destId="{778E9CA5-7241-4180-91D1-460AE47AAE05}" srcOrd="2" destOrd="0" parTransId="{573DD43C-2F0F-44F9-B88A-5DDF2A837479}" sibTransId="{8CD93B33-671B-44C8-9BA8-FEA32182BC5A}"/>
    <dgm:cxn modelId="{CDF6E05F-5197-4E37-B418-B1B6172F488D}" type="presOf" srcId="{D5D9FA1D-71FE-4B16-AEAE-6D9A6D323E6B}" destId="{2519CB1F-631A-48EB-84D6-591486DFFAE4}" srcOrd="0" destOrd="0" presId="urn:microsoft.com/office/officeart/2005/8/layout/gear1"/>
    <dgm:cxn modelId="{76808062-AB35-4DEE-9FBB-F914EE3B5418}" type="presOf" srcId="{778E9CA5-7241-4180-91D1-460AE47AAE05}" destId="{1CD2CA44-76F1-4AC6-91D9-B8926E00EB4F}" srcOrd="3" destOrd="0" presId="urn:microsoft.com/office/officeart/2005/8/layout/gear1"/>
    <dgm:cxn modelId="{34EDB065-305C-447C-8352-AFAAA1E87E16}" type="presOf" srcId="{778E9CA5-7241-4180-91D1-460AE47AAE05}" destId="{03A84FC3-D4C7-4AE0-8631-8D8D56F64D0F}" srcOrd="0" destOrd="0" presId="urn:microsoft.com/office/officeart/2005/8/layout/gear1"/>
    <dgm:cxn modelId="{7A663B48-65F7-4CF3-B9CF-7152C9410E08}" srcId="{A1764224-0051-4249-8B98-F6EE76605CD4}" destId="{D5D9FA1D-71FE-4B16-AEAE-6D9A6D323E6B}" srcOrd="0" destOrd="0" parTransId="{012A2B06-2053-4904-89AE-84264E45645B}" sibTransId="{9A7376A6-DE15-4647-A3C1-2EB4BE13FA59}"/>
    <dgm:cxn modelId="{FC03AE69-D39D-43C4-9E3B-60373055E1A0}" type="presOf" srcId="{778E9CA5-7241-4180-91D1-460AE47AAE05}" destId="{255B25C9-E85A-4DFF-9038-65F2E03EEB84}" srcOrd="2" destOrd="0" presId="urn:microsoft.com/office/officeart/2005/8/layout/gear1"/>
    <dgm:cxn modelId="{A4AD346A-D9BC-44D2-B6B0-994942C28ECE}" type="presOf" srcId="{A1764224-0051-4249-8B98-F6EE76605CD4}" destId="{3637D4FB-80C3-44F4-9607-603FBE096D0E}" srcOrd="0" destOrd="0" presId="urn:microsoft.com/office/officeart/2005/8/layout/gear1"/>
    <dgm:cxn modelId="{A1D7BA71-93DA-4B1D-8570-CE0BFF3A6AD6}" type="presOf" srcId="{D5D9FA1D-71FE-4B16-AEAE-6D9A6D323E6B}" destId="{A31938EE-59AF-4714-81F6-24741B2470A9}" srcOrd="1" destOrd="0" presId="urn:microsoft.com/office/officeart/2005/8/layout/gear1"/>
    <dgm:cxn modelId="{78AE1F75-0897-4DDC-98F2-9B332BBF0AC9}" type="presOf" srcId="{D5D9FA1D-71FE-4B16-AEAE-6D9A6D323E6B}" destId="{7BE3C581-9780-4F71-8871-81E7A5C018A3}" srcOrd="2" destOrd="0" presId="urn:microsoft.com/office/officeart/2005/8/layout/gear1"/>
    <dgm:cxn modelId="{9B938E91-F338-44B7-8B99-C88D6A397DCF}" type="presOf" srcId="{CB0D6405-5A60-473D-A0BC-C15B0B7F9235}" destId="{2FB2F427-8F77-4CFB-9474-6D5C75CB6D8C}" srcOrd="1" destOrd="0" presId="urn:microsoft.com/office/officeart/2005/8/layout/gear1"/>
    <dgm:cxn modelId="{D1BC299F-4105-4B76-83CD-623CC7BD12A7}" type="presOf" srcId="{CB0D6405-5A60-473D-A0BC-C15B0B7F9235}" destId="{35156D7D-C4C1-47E8-8526-67910D56D987}" srcOrd="2" destOrd="0" presId="urn:microsoft.com/office/officeart/2005/8/layout/gear1"/>
    <dgm:cxn modelId="{1E7EABA2-0C15-49A3-81FA-E25B4198746C}" srcId="{A1764224-0051-4249-8B98-F6EE76605CD4}" destId="{CB0D6405-5A60-473D-A0BC-C15B0B7F9235}" srcOrd="1" destOrd="0" parTransId="{0C86DAA8-EB21-45F8-935B-11E122DB999A}" sibTransId="{05FC3977-3526-449D-B5BC-3C45ABBCECE0}"/>
    <dgm:cxn modelId="{294C05B1-1870-47C7-B094-0E9D11B22527}" type="presOf" srcId="{8CD93B33-671B-44C8-9BA8-FEA32182BC5A}" destId="{4C7A8928-C4BC-4457-895F-1945592E12BD}" srcOrd="0" destOrd="0" presId="urn:microsoft.com/office/officeart/2005/8/layout/gear1"/>
    <dgm:cxn modelId="{5F7D14B8-19FF-4804-9841-5489AE06257E}" type="presOf" srcId="{CB0D6405-5A60-473D-A0BC-C15B0B7F9235}" destId="{395C86BE-B144-44C6-9EB4-9A46F4E8D225}" srcOrd="0" destOrd="0" presId="urn:microsoft.com/office/officeart/2005/8/layout/gear1"/>
    <dgm:cxn modelId="{AF8C11E9-12CD-4C3A-8CB9-B59B0741F5C8}" type="presOf" srcId="{778E9CA5-7241-4180-91D1-460AE47AAE05}" destId="{7CE5EC94-143A-493B-B9D6-40D85B6FFABC}" srcOrd="1" destOrd="0" presId="urn:microsoft.com/office/officeart/2005/8/layout/gear1"/>
    <dgm:cxn modelId="{233A62FA-A1F7-4986-A67E-B2B2D5E9FEEA}" type="presOf" srcId="{05FC3977-3526-449D-B5BC-3C45ABBCECE0}" destId="{B65D664B-CDB0-4DAF-A199-49F5FB97CC58}" srcOrd="0" destOrd="0" presId="urn:microsoft.com/office/officeart/2005/8/layout/gear1"/>
    <dgm:cxn modelId="{8E370AC0-3DBD-4522-90A8-32A371F1FF60}" type="presParOf" srcId="{3637D4FB-80C3-44F4-9607-603FBE096D0E}" destId="{2519CB1F-631A-48EB-84D6-591486DFFAE4}" srcOrd="0" destOrd="0" presId="urn:microsoft.com/office/officeart/2005/8/layout/gear1"/>
    <dgm:cxn modelId="{FBECA2BB-242D-485B-9B46-4DBDFCD5EB4A}" type="presParOf" srcId="{3637D4FB-80C3-44F4-9607-603FBE096D0E}" destId="{A31938EE-59AF-4714-81F6-24741B2470A9}" srcOrd="1" destOrd="0" presId="urn:microsoft.com/office/officeart/2005/8/layout/gear1"/>
    <dgm:cxn modelId="{B7743CE4-AF11-4AC2-B7C3-950713202541}" type="presParOf" srcId="{3637D4FB-80C3-44F4-9607-603FBE096D0E}" destId="{7BE3C581-9780-4F71-8871-81E7A5C018A3}" srcOrd="2" destOrd="0" presId="urn:microsoft.com/office/officeart/2005/8/layout/gear1"/>
    <dgm:cxn modelId="{A8DCA282-9BFB-4BD0-BB4C-D3741DF5F366}" type="presParOf" srcId="{3637D4FB-80C3-44F4-9607-603FBE096D0E}" destId="{395C86BE-B144-44C6-9EB4-9A46F4E8D225}" srcOrd="3" destOrd="0" presId="urn:microsoft.com/office/officeart/2005/8/layout/gear1"/>
    <dgm:cxn modelId="{7792592E-64D7-45FB-A6F2-6B5225ABB3C6}" type="presParOf" srcId="{3637D4FB-80C3-44F4-9607-603FBE096D0E}" destId="{2FB2F427-8F77-4CFB-9474-6D5C75CB6D8C}" srcOrd="4" destOrd="0" presId="urn:microsoft.com/office/officeart/2005/8/layout/gear1"/>
    <dgm:cxn modelId="{67B2ED84-29C4-4DAF-9442-FF9587A0A6FB}" type="presParOf" srcId="{3637D4FB-80C3-44F4-9607-603FBE096D0E}" destId="{35156D7D-C4C1-47E8-8526-67910D56D987}" srcOrd="5" destOrd="0" presId="urn:microsoft.com/office/officeart/2005/8/layout/gear1"/>
    <dgm:cxn modelId="{A337F8DA-15AF-4BB7-95C5-F33939EEBCE6}" type="presParOf" srcId="{3637D4FB-80C3-44F4-9607-603FBE096D0E}" destId="{03A84FC3-D4C7-4AE0-8631-8D8D56F64D0F}" srcOrd="6" destOrd="0" presId="urn:microsoft.com/office/officeart/2005/8/layout/gear1"/>
    <dgm:cxn modelId="{67DBD547-8B64-4797-87B2-8C3DE6BDC2D8}" type="presParOf" srcId="{3637D4FB-80C3-44F4-9607-603FBE096D0E}" destId="{7CE5EC94-143A-493B-B9D6-40D85B6FFABC}" srcOrd="7" destOrd="0" presId="urn:microsoft.com/office/officeart/2005/8/layout/gear1"/>
    <dgm:cxn modelId="{2F3EF7CA-1495-46A0-8552-C19D839447CA}" type="presParOf" srcId="{3637D4FB-80C3-44F4-9607-603FBE096D0E}" destId="{255B25C9-E85A-4DFF-9038-65F2E03EEB84}" srcOrd="8" destOrd="0" presId="urn:microsoft.com/office/officeart/2005/8/layout/gear1"/>
    <dgm:cxn modelId="{E6C34839-3D3C-4416-8B7D-32FBBF46F8D6}" type="presParOf" srcId="{3637D4FB-80C3-44F4-9607-603FBE096D0E}" destId="{1CD2CA44-76F1-4AC6-91D9-B8926E00EB4F}" srcOrd="9" destOrd="0" presId="urn:microsoft.com/office/officeart/2005/8/layout/gear1"/>
    <dgm:cxn modelId="{415C0EB0-3482-4968-BB49-317172929925}" type="presParOf" srcId="{3637D4FB-80C3-44F4-9607-603FBE096D0E}" destId="{CD4EBE39-180E-411D-9D5A-CEACA272FA21}" srcOrd="10" destOrd="0" presId="urn:microsoft.com/office/officeart/2005/8/layout/gear1"/>
    <dgm:cxn modelId="{6137B56C-AC87-40E0-AD61-875D91BF4624}" type="presParOf" srcId="{3637D4FB-80C3-44F4-9607-603FBE096D0E}" destId="{B65D664B-CDB0-4DAF-A199-49F5FB97CC58}" srcOrd="11" destOrd="0" presId="urn:microsoft.com/office/officeart/2005/8/layout/gear1"/>
    <dgm:cxn modelId="{B042E29B-2C61-4F6E-BF16-2A224CD5E490}" type="presParOf" srcId="{3637D4FB-80C3-44F4-9607-603FBE096D0E}" destId="{4C7A8928-C4BC-4457-895F-1945592E12B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7675E-D5EE-6F4F-92BF-E7622C0588D9}">
      <dsp:nvSpPr>
        <dsp:cNvPr id="0" name=""/>
        <dsp:cNvSpPr/>
      </dsp:nvSpPr>
      <dsp:spPr>
        <a:xfrm>
          <a:off x="1099046" y="2492512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ЦЕННОСТИ СПОРТА</a:t>
          </a:r>
          <a:endParaRPr lang="en-US" sz="1400" kern="1200" dirty="0">
            <a:latin typeface="Arial Narrow"/>
            <a:cs typeface="Arial Narrow"/>
          </a:endParaRPr>
        </a:p>
      </dsp:txBody>
      <dsp:txXfrm>
        <a:off x="1296884" y="2662345"/>
        <a:ext cx="881764" cy="756945"/>
      </dsp:txXfrm>
    </dsp:sp>
    <dsp:sp modelId="{49B400C9-D1F2-FA4B-8407-0503F5C7E7B1}">
      <dsp:nvSpPr>
        <dsp:cNvPr id="0" name=""/>
        <dsp:cNvSpPr/>
      </dsp:nvSpPr>
      <dsp:spPr>
        <a:xfrm>
          <a:off x="1129525" y="2982750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5F5E5-DD53-044C-A4D3-876816FC244A}">
      <dsp:nvSpPr>
        <dsp:cNvPr id="0" name=""/>
        <dsp:cNvSpPr/>
      </dsp:nvSpPr>
      <dsp:spPr>
        <a:xfrm>
          <a:off x="0" y="1886674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C545D-C490-614E-A3B2-6A7363EFD2A2}">
      <dsp:nvSpPr>
        <dsp:cNvPr id="0" name=""/>
        <dsp:cNvSpPr/>
      </dsp:nvSpPr>
      <dsp:spPr>
        <a:xfrm>
          <a:off x="874934" y="2837177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ED1EC-7963-954D-98D0-B34C87AE9955}">
      <dsp:nvSpPr>
        <dsp:cNvPr id="0" name=""/>
        <dsp:cNvSpPr/>
      </dsp:nvSpPr>
      <dsp:spPr>
        <a:xfrm>
          <a:off x="2198092" y="1882927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Narrow"/>
              <a:cs typeface="Arial Narrow"/>
            </a:rPr>
            <a:t>Самоотдача</a:t>
          </a:r>
          <a:endParaRPr lang="en-US" sz="1600" kern="1200" dirty="0">
            <a:latin typeface="Arial Narrow"/>
            <a:cs typeface="Arial Narrow"/>
          </a:endParaRPr>
        </a:p>
      </dsp:txBody>
      <dsp:txXfrm>
        <a:off x="2395930" y="2052760"/>
        <a:ext cx="881764" cy="756945"/>
      </dsp:txXfrm>
    </dsp:sp>
    <dsp:sp modelId="{AC4964E9-D325-4141-8AD4-CA3089BB6426}">
      <dsp:nvSpPr>
        <dsp:cNvPr id="0" name=""/>
        <dsp:cNvSpPr/>
      </dsp:nvSpPr>
      <dsp:spPr>
        <a:xfrm>
          <a:off x="3076612" y="2831825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D412-2AB3-2749-82B2-DD6142ECC7DD}">
      <dsp:nvSpPr>
        <dsp:cNvPr id="0" name=""/>
        <dsp:cNvSpPr/>
      </dsp:nvSpPr>
      <dsp:spPr>
        <a:xfrm>
          <a:off x="3296242" y="2490372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90BA0-B9C2-2443-A300-A552016BF2B5}">
      <dsp:nvSpPr>
        <dsp:cNvPr id="0" name=""/>
        <dsp:cNvSpPr/>
      </dsp:nvSpPr>
      <dsp:spPr>
        <a:xfrm>
          <a:off x="3327617" y="2978468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DDF82-8ADE-6A46-AC0E-AEE3BAE9F8B2}">
      <dsp:nvSpPr>
        <dsp:cNvPr id="0" name=""/>
        <dsp:cNvSpPr/>
      </dsp:nvSpPr>
      <dsp:spPr>
        <a:xfrm>
          <a:off x="1058398" y="1272409"/>
          <a:ext cx="1358735" cy="111239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Обязательства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264325" y="1441001"/>
        <a:ext cx="946881" cy="775207"/>
      </dsp:txXfrm>
    </dsp:sp>
    <dsp:sp modelId="{4EE7C0EB-5CBB-9144-9660-A4276CB88B96}">
      <dsp:nvSpPr>
        <dsp:cNvPr id="0" name=""/>
        <dsp:cNvSpPr/>
      </dsp:nvSpPr>
      <dsp:spPr>
        <a:xfrm>
          <a:off x="1968601" y="1295285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C9F60-FE59-554D-B3FD-175C93682B0D}">
      <dsp:nvSpPr>
        <dsp:cNvPr id="0" name=""/>
        <dsp:cNvSpPr/>
      </dsp:nvSpPr>
      <dsp:spPr>
        <a:xfrm>
          <a:off x="2198092" y="670714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54B3D-C4DE-A447-8237-084123B61476}">
      <dsp:nvSpPr>
        <dsp:cNvPr id="0" name=""/>
        <dsp:cNvSpPr/>
      </dsp:nvSpPr>
      <dsp:spPr>
        <a:xfrm>
          <a:off x="2233950" y="1156670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14B8C-9156-024D-888D-F5776B38D8E7}">
      <dsp:nvSpPr>
        <dsp:cNvPr id="0" name=""/>
        <dsp:cNvSpPr/>
      </dsp:nvSpPr>
      <dsp:spPr>
        <a:xfrm>
          <a:off x="3296242" y="1278159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/>
              <a:cs typeface="Arial Narrow"/>
            </a:rPr>
            <a:t>Этика и честная игра</a:t>
          </a:r>
          <a:endParaRPr lang="en-US" sz="1600" kern="1200" dirty="0">
            <a:latin typeface="Arial Narrow"/>
            <a:cs typeface="Arial Narrow"/>
          </a:endParaRPr>
        </a:p>
      </dsp:txBody>
      <dsp:txXfrm>
        <a:off x="3494080" y="1447992"/>
        <a:ext cx="881764" cy="756945"/>
      </dsp:txXfrm>
    </dsp:sp>
    <dsp:sp modelId="{FB00CD8C-D13D-5A42-AD07-605AFA5E0ED1}">
      <dsp:nvSpPr>
        <dsp:cNvPr id="0" name=""/>
        <dsp:cNvSpPr/>
      </dsp:nvSpPr>
      <dsp:spPr>
        <a:xfrm>
          <a:off x="4401563" y="1763579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BC6B4-BB6B-CA4E-A7A0-D626B3B844A9}">
      <dsp:nvSpPr>
        <dsp:cNvPr id="0" name=""/>
        <dsp:cNvSpPr/>
      </dsp:nvSpPr>
      <dsp:spPr>
        <a:xfrm>
          <a:off x="4395288" y="1894702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762F3-6F73-D644-975F-95A1E7529E6F}">
      <dsp:nvSpPr>
        <dsp:cNvPr id="0" name=""/>
        <dsp:cNvSpPr/>
      </dsp:nvSpPr>
      <dsp:spPr>
        <a:xfrm>
          <a:off x="4644501" y="1913968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990D6-2606-674E-B4AE-2F7D7D57D53F}">
      <dsp:nvSpPr>
        <dsp:cNvPr id="0" name=""/>
        <dsp:cNvSpPr/>
      </dsp:nvSpPr>
      <dsp:spPr>
        <a:xfrm>
          <a:off x="4395288" y="682489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/>
              <a:cs typeface="Arial Narrow"/>
            </a:rPr>
            <a:t>Мужество</a:t>
          </a:r>
          <a:endParaRPr lang="en-US" sz="1600" kern="1200" dirty="0">
            <a:latin typeface="Arial Narrow"/>
            <a:cs typeface="Arial Narrow"/>
          </a:endParaRPr>
        </a:p>
      </dsp:txBody>
      <dsp:txXfrm>
        <a:off x="4593126" y="852322"/>
        <a:ext cx="881764" cy="756945"/>
      </dsp:txXfrm>
    </dsp:sp>
    <dsp:sp modelId="{C4E3052C-FB9B-FF4F-953A-FFAA171E3630}">
      <dsp:nvSpPr>
        <dsp:cNvPr id="0" name=""/>
        <dsp:cNvSpPr/>
      </dsp:nvSpPr>
      <dsp:spPr>
        <a:xfrm>
          <a:off x="5500609" y="1173796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CDC25-F316-7F44-B751-85E0D3EE77E3}">
      <dsp:nvSpPr>
        <dsp:cNvPr id="0" name=""/>
        <dsp:cNvSpPr/>
      </dsp:nvSpPr>
      <dsp:spPr>
        <a:xfrm>
          <a:off x="5494334" y="1294215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23AB1-2D40-8D4D-9E61-5B95F93699DC}">
      <dsp:nvSpPr>
        <dsp:cNvPr id="0" name=""/>
        <dsp:cNvSpPr/>
      </dsp:nvSpPr>
      <dsp:spPr>
        <a:xfrm>
          <a:off x="5748926" y="1318298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3F962-2A85-3A4F-9895-860EC521DE8B}">
      <dsp:nvSpPr>
        <dsp:cNvPr id="0" name=""/>
        <dsp:cNvSpPr/>
      </dsp:nvSpPr>
      <dsp:spPr>
        <a:xfrm>
          <a:off x="5494334" y="2504287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/>
              <a:cs typeface="Arial Narrow"/>
            </a:rPr>
            <a:t>Честность</a:t>
          </a:r>
          <a:endParaRPr lang="en-US" sz="1600" kern="1200" dirty="0">
            <a:latin typeface="Arial Narrow"/>
            <a:cs typeface="Arial Narrow"/>
          </a:endParaRPr>
        </a:p>
      </dsp:txBody>
      <dsp:txXfrm>
        <a:off x="5692172" y="2674120"/>
        <a:ext cx="881764" cy="756945"/>
      </dsp:txXfrm>
    </dsp:sp>
    <dsp:sp modelId="{CD53EDF2-C17C-7840-A8EC-4AF7058EA5B1}">
      <dsp:nvSpPr>
        <dsp:cNvPr id="0" name=""/>
        <dsp:cNvSpPr/>
      </dsp:nvSpPr>
      <dsp:spPr>
        <a:xfrm>
          <a:off x="5747133" y="3464959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A57D8-6224-AB4C-BF52-C567ECC14A59}">
      <dsp:nvSpPr>
        <dsp:cNvPr id="0" name=""/>
        <dsp:cNvSpPr/>
      </dsp:nvSpPr>
      <dsp:spPr>
        <a:xfrm>
          <a:off x="4395288" y="3104774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39B17-4C85-124A-96E8-640EC61614D9}">
      <dsp:nvSpPr>
        <dsp:cNvPr id="0" name=""/>
        <dsp:cNvSpPr/>
      </dsp:nvSpPr>
      <dsp:spPr>
        <a:xfrm>
          <a:off x="5510470" y="3585912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D06B8-DCA8-E445-B973-27D405EC873B}">
      <dsp:nvSpPr>
        <dsp:cNvPr id="0" name=""/>
        <dsp:cNvSpPr/>
      </dsp:nvSpPr>
      <dsp:spPr>
        <a:xfrm>
          <a:off x="2197196" y="3097816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/>
              <a:cs typeface="Arial Narrow"/>
            </a:rPr>
            <a:t>Сообщество</a:t>
          </a:r>
          <a:r>
            <a:rPr lang="ru-RU" sz="1200" kern="1200" baseline="0" dirty="0">
              <a:latin typeface="Arial Narrow"/>
              <a:cs typeface="Arial Narrow"/>
            </a:rPr>
            <a:t> и солидарность</a:t>
          </a:r>
          <a:endParaRPr lang="en-US" sz="1200" kern="1200" dirty="0">
            <a:latin typeface="Arial Narrow"/>
            <a:cs typeface="Arial Narrow"/>
          </a:endParaRPr>
        </a:p>
      </dsp:txBody>
      <dsp:txXfrm>
        <a:off x="2395034" y="3267649"/>
        <a:ext cx="881764" cy="756945"/>
      </dsp:txXfrm>
    </dsp:sp>
    <dsp:sp modelId="{5C934B6E-E2B3-F942-9778-90351234E966}">
      <dsp:nvSpPr>
        <dsp:cNvPr id="0" name=""/>
        <dsp:cNvSpPr/>
      </dsp:nvSpPr>
      <dsp:spPr>
        <a:xfrm>
          <a:off x="2233053" y="3583772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E30AE-1D75-AC4D-AA20-F2D2916D09E9}">
      <dsp:nvSpPr>
        <dsp:cNvPr id="0" name=""/>
        <dsp:cNvSpPr/>
      </dsp:nvSpPr>
      <dsp:spPr>
        <a:xfrm>
          <a:off x="1098149" y="3707401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8FCB1-6519-AD4F-9B2D-FAA7F7CE05DE}">
      <dsp:nvSpPr>
        <dsp:cNvPr id="0" name=""/>
        <dsp:cNvSpPr/>
      </dsp:nvSpPr>
      <dsp:spPr>
        <a:xfrm>
          <a:off x="1967705" y="3722922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F8822-F648-0C42-843A-34E7517D5A62}">
      <dsp:nvSpPr>
        <dsp:cNvPr id="0" name=""/>
        <dsp:cNvSpPr/>
      </dsp:nvSpPr>
      <dsp:spPr>
        <a:xfrm>
          <a:off x="6588002" y="3118689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/>
              <a:cs typeface="Arial Narrow"/>
            </a:rPr>
            <a:t>Уважение</a:t>
          </a:r>
          <a:endParaRPr lang="en-US" sz="1600" kern="1200" dirty="0">
            <a:latin typeface="Arial Narrow"/>
            <a:cs typeface="Arial Narrow"/>
          </a:endParaRPr>
        </a:p>
      </dsp:txBody>
      <dsp:txXfrm>
        <a:off x="6785840" y="3288522"/>
        <a:ext cx="881764" cy="756945"/>
      </dsp:txXfrm>
    </dsp:sp>
    <dsp:sp modelId="{2CE557F1-B6FD-6F45-9CCE-62642804BBA7}">
      <dsp:nvSpPr>
        <dsp:cNvPr id="0" name=""/>
        <dsp:cNvSpPr/>
      </dsp:nvSpPr>
      <dsp:spPr>
        <a:xfrm>
          <a:off x="6840800" y="4079361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C91AA-DE35-B942-A4A7-C1F988C79961}">
      <dsp:nvSpPr>
        <dsp:cNvPr id="0" name=""/>
        <dsp:cNvSpPr/>
      </dsp:nvSpPr>
      <dsp:spPr>
        <a:xfrm>
          <a:off x="5488956" y="3719176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B2193-D30B-EB44-8C4A-D827BCF35927}">
      <dsp:nvSpPr>
        <dsp:cNvPr id="0" name=""/>
        <dsp:cNvSpPr/>
      </dsp:nvSpPr>
      <dsp:spPr>
        <a:xfrm>
          <a:off x="6604138" y="4200314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81C16-CBB8-CF41-8AF8-D07B61DFD5E8}">
      <dsp:nvSpPr>
        <dsp:cNvPr id="0" name=""/>
        <dsp:cNvSpPr/>
      </dsp:nvSpPr>
      <dsp:spPr>
        <a:xfrm>
          <a:off x="6592484" y="694263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/>
              <a:cs typeface="Arial Narrow"/>
            </a:rPr>
            <a:t>Совершенство в исполнении</a:t>
          </a:r>
          <a:endParaRPr lang="en-US" sz="1200" kern="1200" dirty="0">
            <a:latin typeface="Arial Narrow"/>
            <a:cs typeface="Arial Narrow"/>
          </a:endParaRPr>
        </a:p>
      </dsp:txBody>
      <dsp:txXfrm>
        <a:off x="6790322" y="864096"/>
        <a:ext cx="881764" cy="756945"/>
      </dsp:txXfrm>
    </dsp:sp>
    <dsp:sp modelId="{0D4C4275-A376-AC4C-A48B-50416591252C}">
      <dsp:nvSpPr>
        <dsp:cNvPr id="0" name=""/>
        <dsp:cNvSpPr/>
      </dsp:nvSpPr>
      <dsp:spPr>
        <a:xfrm>
          <a:off x="7475486" y="1658681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9DCDC-3CF3-0F43-8064-4E2C09DF48CA}">
      <dsp:nvSpPr>
        <dsp:cNvPr id="0" name=""/>
        <dsp:cNvSpPr/>
      </dsp:nvSpPr>
      <dsp:spPr>
        <a:xfrm>
          <a:off x="6592484" y="1904870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412E6-B5F3-EC4C-84D8-0F6A1E9B7CAE}">
      <dsp:nvSpPr>
        <dsp:cNvPr id="0" name=""/>
        <dsp:cNvSpPr/>
      </dsp:nvSpPr>
      <dsp:spPr>
        <a:xfrm>
          <a:off x="7475486" y="1911293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36DCD-0212-2D4C-8016-25E6E84C8A87}">
      <dsp:nvSpPr>
        <dsp:cNvPr id="0" name=""/>
        <dsp:cNvSpPr/>
      </dsp:nvSpPr>
      <dsp:spPr>
        <a:xfrm>
          <a:off x="3291759" y="3712218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/>
              <a:cs typeface="Arial Narrow"/>
            </a:rPr>
            <a:t>Работа</a:t>
          </a:r>
          <a:r>
            <a:rPr lang="ru-RU" sz="1600" kern="1200" baseline="0" dirty="0">
              <a:latin typeface="Arial Narrow"/>
              <a:cs typeface="Arial Narrow"/>
            </a:rPr>
            <a:t> в команде</a:t>
          </a:r>
          <a:endParaRPr lang="en-US" sz="1600" kern="1200" dirty="0">
            <a:latin typeface="Arial Narrow"/>
            <a:cs typeface="Arial Narrow"/>
          </a:endParaRPr>
        </a:p>
      </dsp:txBody>
      <dsp:txXfrm>
        <a:off x="3489597" y="3882051"/>
        <a:ext cx="881764" cy="756945"/>
      </dsp:txXfrm>
    </dsp:sp>
    <dsp:sp modelId="{F212D6DA-3AC8-084D-AE78-FE6605A947D2}">
      <dsp:nvSpPr>
        <dsp:cNvPr id="0" name=""/>
        <dsp:cNvSpPr/>
      </dsp:nvSpPr>
      <dsp:spPr>
        <a:xfrm>
          <a:off x="3544558" y="4672890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8D892-2FE4-AA4B-9E69-F1B61BB91CEF}">
      <dsp:nvSpPr>
        <dsp:cNvPr id="0" name=""/>
        <dsp:cNvSpPr/>
      </dsp:nvSpPr>
      <dsp:spPr>
        <a:xfrm>
          <a:off x="2192713" y="4312705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2B48B-ACE3-FD48-88F0-2F404D2908AD}">
      <dsp:nvSpPr>
        <dsp:cNvPr id="0" name=""/>
        <dsp:cNvSpPr/>
      </dsp:nvSpPr>
      <dsp:spPr>
        <a:xfrm>
          <a:off x="3307896" y="4793844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CD259-587A-C141-87F6-885F6D96A38F}">
      <dsp:nvSpPr>
        <dsp:cNvPr id="0" name=""/>
        <dsp:cNvSpPr/>
      </dsp:nvSpPr>
      <dsp:spPr>
        <a:xfrm>
          <a:off x="5538513" y="4905003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/>
              <a:cs typeface="Arial Narrow"/>
            </a:rPr>
            <a:t>Здоровье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rial Narrow"/>
            <a:cs typeface="Arial Narrow"/>
          </a:endParaRPr>
        </a:p>
      </dsp:txBody>
      <dsp:txXfrm>
        <a:off x="5736351" y="5074836"/>
        <a:ext cx="881764" cy="756945"/>
      </dsp:txXfrm>
    </dsp:sp>
    <dsp:sp modelId="{8DCA9D43-3BC0-CB48-8F87-2DE2CD453C56}">
      <dsp:nvSpPr>
        <dsp:cNvPr id="0" name=""/>
        <dsp:cNvSpPr/>
      </dsp:nvSpPr>
      <dsp:spPr>
        <a:xfrm>
          <a:off x="5380111" y="5487704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CE28-AD9D-5845-82C9-CA5D880F2CF9}">
      <dsp:nvSpPr>
        <dsp:cNvPr id="0" name=""/>
        <dsp:cNvSpPr/>
      </dsp:nvSpPr>
      <dsp:spPr>
        <a:xfrm>
          <a:off x="4387220" y="4318592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A06FC-5D5A-E641-BDAE-D38778C97880}">
      <dsp:nvSpPr>
        <dsp:cNvPr id="0" name=""/>
        <dsp:cNvSpPr/>
      </dsp:nvSpPr>
      <dsp:spPr>
        <a:xfrm>
          <a:off x="5265740" y="5267490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A344C-3D0A-654E-8C61-F13BDDF92F67}">
      <dsp:nvSpPr>
        <dsp:cNvPr id="0" name=""/>
        <dsp:cNvSpPr/>
      </dsp:nvSpPr>
      <dsp:spPr>
        <a:xfrm>
          <a:off x="6588898" y="4331437"/>
          <a:ext cx="1277439" cy="10966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/>
              <a:cs typeface="Arial Narrow"/>
            </a:rPr>
            <a:t>Характер и </a:t>
          </a:r>
          <a:r>
            <a:rPr lang="ru-RU" sz="1400" kern="1200" dirty="0">
              <a:latin typeface="Arial Narrow"/>
              <a:cs typeface="Arial Narrow"/>
            </a:rPr>
            <a:t>образование</a:t>
          </a:r>
          <a:endParaRPr lang="en-US" sz="1600" kern="1200" dirty="0">
            <a:latin typeface="Arial Narrow"/>
            <a:cs typeface="Arial Narrow"/>
          </a:endParaRPr>
        </a:p>
      </dsp:txBody>
      <dsp:txXfrm>
        <a:off x="6786736" y="4501270"/>
        <a:ext cx="881764" cy="756945"/>
      </dsp:txXfrm>
    </dsp:sp>
    <dsp:sp modelId="{188A7055-494B-8047-B555-B8B39B8B00FE}">
      <dsp:nvSpPr>
        <dsp:cNvPr id="0" name=""/>
        <dsp:cNvSpPr/>
      </dsp:nvSpPr>
      <dsp:spPr>
        <a:xfrm>
          <a:off x="7704080" y="4812575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B0B58-1BB3-7940-9170-B0EE9AFD5701}">
      <dsp:nvSpPr>
        <dsp:cNvPr id="0" name=""/>
        <dsp:cNvSpPr/>
      </dsp:nvSpPr>
      <dsp:spPr>
        <a:xfrm>
          <a:off x="7687048" y="3730950"/>
          <a:ext cx="1277439" cy="1096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7CBD8-8EA8-3E46-87AF-18778D98A252}">
      <dsp:nvSpPr>
        <dsp:cNvPr id="0" name=""/>
        <dsp:cNvSpPr/>
      </dsp:nvSpPr>
      <dsp:spPr>
        <a:xfrm>
          <a:off x="7940743" y="4691622"/>
          <a:ext cx="148810" cy="1284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9CB1F-631A-48EB-84D6-591486DFFAE4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Родители</a:t>
          </a:r>
        </a:p>
      </dsp:txBody>
      <dsp:txXfrm>
        <a:off x="3294175" y="2352385"/>
        <a:ext cx="1336450" cy="1148939"/>
      </dsp:txXfrm>
    </dsp:sp>
    <dsp:sp modelId="{395C86BE-B144-44C6-9EB4-9A46F4E8D225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Учителя</a:t>
          </a:r>
        </a:p>
      </dsp:txBody>
      <dsp:txXfrm>
        <a:off x="1953570" y="1712203"/>
        <a:ext cx="807100" cy="802154"/>
      </dsp:txXfrm>
    </dsp:sp>
    <dsp:sp modelId="{03A84FC3-D4C7-4AE0-8631-8D8D56F64D0F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СМИ и </a:t>
          </a:r>
          <a:r>
            <a:rPr lang="ru-RU" sz="1400" kern="1200" dirty="0" err="1"/>
            <a:t>соцсети</a:t>
          </a:r>
          <a:endParaRPr lang="ru-RU" sz="1400" kern="1200" dirty="0"/>
        </a:p>
      </dsp:txBody>
      <dsp:txXfrm rot="-20700000">
        <a:off x="2804160" y="528320"/>
        <a:ext cx="894080" cy="894080"/>
      </dsp:txXfrm>
    </dsp:sp>
    <dsp:sp modelId="{CD4EBE39-180E-411D-9D5A-CEACA272FA21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D664B-CDB0-4DAF-A199-49F5FB97CC58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A8928-C4BC-4457-895F-1945592E12BD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48904-5BFE-4657-B61D-E06BE20549D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844D0-4FFB-4A44-85BA-37B8DC643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we all know, the revised 2015 Code has</a:t>
            </a:r>
            <a:r>
              <a:rPr lang="en-CA" baseline="0" dirty="0"/>
              <a:t> education as a mandatory element.</a:t>
            </a:r>
          </a:p>
          <a:p>
            <a:r>
              <a:rPr lang="en-CA" baseline="0" dirty="0"/>
              <a:t>As part of that mandatory element, it requires all stakeholders to implement education programs, informing athletes of their rights and responsibilities…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ABE12-BD08-4CB6-91EC-861DC74D10C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6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lt-LT" dirty="0">
              <a:solidFill>
                <a:srgbClr val="00000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ABE12-BD08-4CB6-91EC-861DC74D10C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99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31A6-2B4A-A640-A59A-05ACA1372B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7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ABE12-BD08-4CB6-91EC-861DC74D10CD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2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24188" cy="6858000"/>
          </a:xfrm>
          <a:prstGeom prst="rect">
            <a:avLst/>
          </a:prstGeom>
          <a:effectLst>
            <a:innerShdw blurRad="127000" dist="63500">
              <a:prstClr val="black">
                <a:alpha val="40000"/>
              </a:prstClr>
            </a:innerShdw>
          </a:effectLst>
        </p:spPr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7" y="1661585"/>
            <a:ext cx="5542707" cy="44386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17841" y="1042244"/>
            <a:ext cx="733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 Dar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090404"/>
            <a:ext cx="3017520" cy="983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2" y="1036876"/>
            <a:ext cx="733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35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Conten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1"/>
            <a:ext cx="8086725" cy="891372"/>
          </a:xfrm>
        </p:spPr>
        <p:txBody>
          <a:bodyPr anchor="b" anchorCtr="0"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400" b="1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cap="none" baseline="0">
                <a:solidFill>
                  <a:schemeClr val="accent5"/>
                </a:solidFill>
              </a:defRPr>
            </a:lvl2pPr>
            <a:lvl3pPr marL="0" indent="0">
              <a:lnSpc>
                <a:spcPts val="2400"/>
              </a:lnSpc>
              <a:buNone/>
              <a:defRPr sz="2400" b="1" cap="all" baseline="0">
                <a:solidFill>
                  <a:schemeClr val="tx2"/>
                </a:solidFill>
              </a:defRPr>
            </a:lvl3pPr>
            <a:lvl4pPr marL="0" indent="0">
              <a:lnSpc>
                <a:spcPts val="2400"/>
              </a:lnSpc>
              <a:buNone/>
              <a:defRPr sz="2400" b="1" cap="all" baseline="0">
                <a:solidFill>
                  <a:schemeClr val="tx2"/>
                </a:solidFill>
              </a:defRPr>
            </a:lvl4pPr>
            <a:lvl5pPr marL="0" indent="0">
              <a:lnSpc>
                <a:spcPts val="2400"/>
              </a:lnSpc>
              <a:buFont typeface="Arial" panose="020B0604020202020204" pitchFamily="34" charset="0"/>
              <a:buNone/>
              <a:defRPr sz="2400" b="1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title styles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4448" y="6257117"/>
            <a:ext cx="215702" cy="36618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/ </a:t>
            </a:r>
            <a:fld id="{FA671E7E-8DEB-4B02-9D96-1DFAEE9433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8847" y="6257117"/>
            <a:ext cx="2898648" cy="36618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3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0F64-496E-42EB-A6B2-5B5BC52B379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93EC-6175-4CEE-ACFC-F4D2D54AF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twitter.com/rusada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60648"/>
            <a:ext cx="1353429" cy="835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980728"/>
            <a:ext cx="11064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АССОЦИАЦИЯ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РОССИЙСКОЕ АНТИДОПИНГОВОЕ АГЕНСТВО «РУСАДА»</a:t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6347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Формирование антидопингового мировоззрения у детей и подростков</a:t>
            </a:r>
            <a:br>
              <a:rPr lang="ru-RU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в семейной среде</a:t>
            </a:r>
            <a:br>
              <a:rPr lang="ru-RU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ru-RU" sz="28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7219" y="5229200"/>
            <a:ext cx="4406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Христенко Евгений Александрович</a:t>
            </a:r>
          </a:p>
          <a:p>
            <a:r>
              <a:rPr lang="ru-RU" dirty="0"/>
              <a:t>Петерайтис Максим Сергеевич</a:t>
            </a:r>
          </a:p>
          <a:p>
            <a:endParaRPr lang="ru-RU" dirty="0"/>
          </a:p>
          <a:p>
            <a:r>
              <a:rPr lang="ru-RU" dirty="0"/>
              <a:t>Специалисты отдела реализации </a:t>
            </a:r>
          </a:p>
          <a:p>
            <a:r>
              <a:rPr lang="ru-RU" dirty="0"/>
              <a:t>образовательных программ РАА «РУСАДА»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32656"/>
            <a:ext cx="1353429" cy="83522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1157287"/>
          </a:xfrm>
        </p:spPr>
        <p:txBody>
          <a:bodyPr/>
          <a:lstStyle/>
          <a:p>
            <a:pPr algn="l" eaLnBrk="1" hangingPunct="1"/>
            <a:r>
              <a:rPr lang="ru-RU" altLang="ru-RU" sz="3200" b="1" dirty="0">
                <a:solidFill>
                  <a:srgbClr val="002060"/>
                </a:solidFill>
              </a:rPr>
              <a:t>Материалы РУСАДА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3312368" cy="473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31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064" t="3001" r="9689" b="18866"/>
          <a:stretch>
            <a:fillRect/>
          </a:stretch>
        </p:blipFill>
        <p:spPr bwMode="auto">
          <a:xfrm>
            <a:off x="279115" y="1933738"/>
            <a:ext cx="5656628" cy="28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225" y="4000577"/>
            <a:ext cx="4051143" cy="1833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6588" y="2664686"/>
            <a:ext cx="2045855" cy="57836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84046" y="991329"/>
            <a:ext cx="8703286" cy="42527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2060"/>
                </a:solidFill>
              </a:rPr>
              <a:t>Образовательные ресурсы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35C8BF-F9F1-4330-BDA9-8367DD52AD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260648"/>
            <a:ext cx="1353429" cy="83522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C0C1FD-E6AF-47DC-848B-2FEEC9884A5B}"/>
              </a:ext>
            </a:extLst>
          </p:cNvPr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1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88931" y="2311717"/>
            <a:ext cx="7464029" cy="857250"/>
          </a:xfrm>
        </p:spPr>
        <p:txBody>
          <a:bodyPr/>
          <a:lstStyle/>
          <a:p>
            <a:pPr algn="ctr"/>
            <a:r>
              <a:rPr lang="ru-RU" altLang="ru-RU" dirty="0"/>
              <a:t>Чат-бот </a:t>
            </a:r>
            <a:r>
              <a:rPr lang="en-US" altLang="ru-RU" b="1" dirty="0"/>
              <a:t>@</a:t>
            </a:r>
            <a:r>
              <a:rPr lang="en-US" altLang="ru-RU" b="1" dirty="0" err="1"/>
              <a:t>RusadaVitaBot</a:t>
            </a:r>
            <a:endParaRPr lang="ru-RU" altLang="ru-RU" b="1" dirty="0"/>
          </a:p>
        </p:txBody>
      </p:sp>
      <p:pic>
        <p:nvPicPr>
          <p:cNvPr id="1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61" y="2029273"/>
            <a:ext cx="1337072" cy="1338263"/>
          </a:xfrm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5" t="23302" r="67102" b="54599"/>
          <a:stretch>
            <a:fillRect/>
          </a:stretch>
        </p:blipFill>
        <p:spPr bwMode="auto">
          <a:xfrm>
            <a:off x="378190" y="3861048"/>
            <a:ext cx="1350169" cy="13501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728359" y="3946693"/>
            <a:ext cx="7464029" cy="170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300" dirty="0"/>
              <a:t>Сервис по проверке препаратов </a:t>
            </a:r>
            <a:r>
              <a:rPr lang="ru-RU" altLang="ru-RU" sz="3300" b="1" dirty="0"/>
              <a:t>Антидопинг ПРО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300" dirty="0"/>
              <a:t>или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3300" b="1" dirty="0"/>
              <a:t>list.rusada.ru</a:t>
            </a:r>
            <a:endParaRPr lang="ru-RU" altLang="ru-RU" sz="33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33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8104" y="953950"/>
            <a:ext cx="8703286" cy="42527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2060"/>
                </a:solidFill>
              </a:rPr>
              <a:t>Информационные ресурсы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1F4D8D-2BB1-4284-B4AB-8729DFA6B1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60648"/>
            <a:ext cx="1353429" cy="83522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DFC7EC-104F-45B2-B68E-2EFC50FAC82C}"/>
              </a:ext>
            </a:extLst>
          </p:cNvPr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7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32656"/>
            <a:ext cx="1353429" cy="83522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1157287"/>
          </a:xfrm>
        </p:spPr>
        <p:txBody>
          <a:bodyPr/>
          <a:lstStyle/>
          <a:p>
            <a:pPr algn="l" eaLnBrk="1" hangingPunct="1"/>
            <a:r>
              <a:rPr lang="ru-RU" altLang="ru-RU" sz="3200" b="1" dirty="0">
                <a:solidFill>
                  <a:srgbClr val="002060"/>
                </a:solidFill>
              </a:rPr>
              <a:t>Ценности спорта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7B04B7-DD47-4762-8EB4-8CB5B97B0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053" t="11858" r="22601" b="3316"/>
          <a:stretch/>
        </p:blipFill>
        <p:spPr>
          <a:xfrm>
            <a:off x="2987824" y="1700808"/>
            <a:ext cx="3565364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13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Отдел реализации образовательных программ\Специалист Конова В.А\школы\Rusada 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42" y="1628800"/>
            <a:ext cx="8320923" cy="468052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32656"/>
            <a:ext cx="1353429" cy="83522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1157287"/>
          </a:xfrm>
        </p:spPr>
        <p:txBody>
          <a:bodyPr/>
          <a:lstStyle/>
          <a:p>
            <a:pPr algn="l" eaLnBrk="1" hangingPunct="1"/>
            <a:r>
              <a:rPr lang="ru-RU" altLang="ru-RU" sz="3200" b="1" dirty="0">
                <a:solidFill>
                  <a:srgbClr val="002060"/>
                </a:solidFill>
              </a:rPr>
              <a:t>Проекты РУСАДА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0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42988" y="549275"/>
            <a:ext cx="6913562" cy="5688013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СПАСИБО ЗА ВНИМАНИЕ!</a:t>
            </a:r>
            <a:endParaRPr lang="en-US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>
              <a:solidFill>
                <a:schemeClr val="accent1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u="sng" dirty="0">
                <a:solidFill>
                  <a:srgbClr val="00B050"/>
                </a:solidFill>
                <a:latin typeface="Constantia" pitchFamily="18" charset="0"/>
                <a:cs typeface="Arial" charset="0"/>
                <a:hlinkClick r:id="rId2"/>
              </a:rPr>
              <a:t>www.rusada.ru</a:t>
            </a:r>
            <a:endParaRPr lang="ru-RU" sz="2800" b="1" u="sng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rusada@rusada.ru</a:t>
            </a:r>
            <a:endParaRPr lang="ru-RU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>
                <a:latin typeface="Constantia" pitchFamily="18" charset="0"/>
                <a:cs typeface="Arial" charset="0"/>
              </a:rPr>
              <a:t>тел.: 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+7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(495)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788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40 60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Горячая линия: 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8 (800) 770-03-32</a:t>
            </a:r>
            <a:endParaRPr lang="en-US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ПРОВЕРИТЬ ПРЕПАРАТ: 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list.rusada.ru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ОБУЧЕНИЕ: 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rusada.triagonal.net</a:t>
            </a:r>
            <a:r>
              <a:rPr lang="ru-RU" sz="2800" b="1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latin typeface="Constantia" pitchFamily="18" charset="0"/>
                <a:cs typeface="Arial" charset="0"/>
              </a:rPr>
              <a:t>125284</a:t>
            </a:r>
            <a:r>
              <a:rPr lang="ru-RU" sz="2800" dirty="0">
                <a:latin typeface="Constantia" pitchFamily="18" charset="0"/>
                <a:cs typeface="Arial" charset="0"/>
              </a:rPr>
              <a:t>, г. Москва, Беговая ул., д.6А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000" dirty="0">
              <a:latin typeface="Constantia" pitchFamily="18" charset="0"/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br>
              <a:rPr lang="en-US" sz="1400" dirty="0">
                <a:latin typeface="Constantia" pitchFamily="18" charset="0"/>
                <a:cs typeface="Arial" charset="0"/>
              </a:rPr>
            </a:br>
            <a:endParaRPr lang="ru-RU" sz="1400" dirty="0"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400" dirty="0">
              <a:latin typeface="Constantia" pitchFamily="18" charset="0"/>
              <a:cs typeface="Arial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600" dirty="0"/>
          </a:p>
        </p:txBody>
      </p:sp>
      <p:pic>
        <p:nvPicPr>
          <p:cNvPr id="31747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4925" y="5659438"/>
            <a:ext cx="3032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1013" y="5659438"/>
            <a:ext cx="3032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4450" y="5659438"/>
            <a:ext cx="3032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6" descr="0_c80ca_1a92b012_ori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6938" y="5659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60648"/>
            <a:ext cx="1353429" cy="83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80728"/>
            <a:ext cx="11064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ПУТЬ СПОРТСМЕНА</a:t>
            </a:r>
            <a:br>
              <a:rPr lang="ru-RU" sz="2800" b="1" dirty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grpSp>
        <p:nvGrpSpPr>
          <p:cNvPr id="8" name="Group 45"/>
          <p:cNvGrpSpPr/>
          <p:nvPr/>
        </p:nvGrpSpPr>
        <p:grpSpPr>
          <a:xfrm>
            <a:off x="251520" y="2852936"/>
            <a:ext cx="8359700" cy="2000264"/>
            <a:chOff x="392188" y="3573016"/>
            <a:chExt cx="8359700" cy="2005638"/>
          </a:xfrm>
        </p:grpSpPr>
        <p:grpSp>
          <p:nvGrpSpPr>
            <p:cNvPr id="9" name="Group 5"/>
            <p:cNvGrpSpPr>
              <a:grpSpLocks noChangeAspect="1"/>
            </p:cNvGrpSpPr>
            <p:nvPr/>
          </p:nvGrpSpPr>
          <p:grpSpPr bwMode="auto">
            <a:xfrm>
              <a:off x="395288" y="3573016"/>
              <a:ext cx="8356600" cy="2005638"/>
              <a:chOff x="-234" y="1412"/>
              <a:chExt cx="6229" cy="1495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-234" y="1412"/>
                <a:ext cx="6229" cy="1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-225" y="1424"/>
                <a:ext cx="1403" cy="1474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0" y="312"/>
                  </a:cxn>
                  <a:cxn ang="0">
                    <a:pos x="312" y="624"/>
                  </a:cxn>
                  <a:cxn ang="0">
                    <a:pos x="594" y="444"/>
                  </a:cxn>
                  <a:cxn ang="0">
                    <a:pos x="561" y="312"/>
                  </a:cxn>
                  <a:cxn ang="0">
                    <a:pos x="594" y="180"/>
                  </a:cxn>
                  <a:cxn ang="0">
                    <a:pos x="312" y="0"/>
                  </a:cxn>
                </a:cxnLst>
                <a:rect l="0" t="0" r="r" b="b"/>
                <a:pathLst>
                  <a:path w="594" h="624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4"/>
                      <a:pt x="312" y="624"/>
                    </a:cubicBezTo>
                    <a:cubicBezTo>
                      <a:pt x="437" y="624"/>
                      <a:pt x="545" y="550"/>
                      <a:pt x="594" y="444"/>
                    </a:cubicBezTo>
                    <a:cubicBezTo>
                      <a:pt x="573" y="405"/>
                      <a:pt x="561" y="360"/>
                      <a:pt x="561" y="312"/>
                    </a:cubicBezTo>
                    <a:cubicBezTo>
                      <a:pt x="561" y="264"/>
                      <a:pt x="573" y="219"/>
                      <a:pt x="594" y="180"/>
                    </a:cubicBezTo>
                    <a:cubicBezTo>
                      <a:pt x="545" y="74"/>
                      <a:pt x="437" y="0"/>
                      <a:pt x="312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1178" y="1499"/>
                <a:ext cx="1182" cy="1325"/>
              </a:xfrm>
              <a:custGeom>
                <a:avLst/>
                <a:gdLst/>
                <a:ahLst/>
                <a:cxnLst>
                  <a:cxn ang="0">
                    <a:pos x="248" y="0"/>
                  </a:cxn>
                  <a:cxn ang="0">
                    <a:pos x="0" y="148"/>
                  </a:cxn>
                  <a:cxn ang="0">
                    <a:pos x="30" y="280"/>
                  </a:cxn>
                  <a:cxn ang="0">
                    <a:pos x="0" y="412"/>
                  </a:cxn>
                  <a:cxn ang="0">
                    <a:pos x="248" y="561"/>
                  </a:cxn>
                  <a:cxn ang="0">
                    <a:pos x="500" y="404"/>
                  </a:cxn>
                  <a:cxn ang="0">
                    <a:pos x="467" y="280"/>
                  </a:cxn>
                  <a:cxn ang="0">
                    <a:pos x="500" y="156"/>
                  </a:cxn>
                  <a:cxn ang="0">
                    <a:pos x="248" y="0"/>
                  </a:cxn>
                </a:cxnLst>
                <a:rect l="0" t="0" r="r" b="b"/>
                <a:pathLst>
                  <a:path w="500" h="561">
                    <a:moveTo>
                      <a:pt x="248" y="0"/>
                    </a:moveTo>
                    <a:cubicBezTo>
                      <a:pt x="141" y="0"/>
                      <a:pt x="48" y="60"/>
                      <a:pt x="0" y="148"/>
                    </a:cubicBezTo>
                    <a:cubicBezTo>
                      <a:pt x="19" y="188"/>
                      <a:pt x="30" y="233"/>
                      <a:pt x="30" y="280"/>
                    </a:cubicBezTo>
                    <a:cubicBezTo>
                      <a:pt x="30" y="327"/>
                      <a:pt x="19" y="372"/>
                      <a:pt x="0" y="412"/>
                    </a:cubicBezTo>
                    <a:cubicBezTo>
                      <a:pt x="48" y="500"/>
                      <a:pt x="141" y="561"/>
                      <a:pt x="248" y="561"/>
                    </a:cubicBezTo>
                    <a:cubicBezTo>
                      <a:pt x="358" y="561"/>
                      <a:pt x="454" y="497"/>
                      <a:pt x="500" y="404"/>
                    </a:cubicBezTo>
                    <a:cubicBezTo>
                      <a:pt x="479" y="367"/>
                      <a:pt x="467" y="325"/>
                      <a:pt x="467" y="280"/>
                    </a:cubicBezTo>
                    <a:cubicBezTo>
                      <a:pt x="467" y="235"/>
                      <a:pt x="479" y="193"/>
                      <a:pt x="500" y="156"/>
                    </a:cubicBezTo>
                    <a:cubicBezTo>
                      <a:pt x="454" y="63"/>
                      <a:pt x="358" y="0"/>
                      <a:pt x="248" y="0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1101" y="1849"/>
                <a:ext cx="148" cy="62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32"/>
                  </a:cxn>
                  <a:cxn ang="0">
                    <a:pos x="33" y="264"/>
                  </a:cxn>
                  <a:cxn ang="0">
                    <a:pos x="63" y="132"/>
                  </a:cxn>
                  <a:cxn ang="0">
                    <a:pos x="33" y="0"/>
                  </a:cxn>
                </a:cxnLst>
                <a:rect l="0" t="0" r="r" b="b"/>
                <a:pathLst>
                  <a:path w="63" h="264">
                    <a:moveTo>
                      <a:pt x="33" y="0"/>
                    </a:moveTo>
                    <a:cubicBezTo>
                      <a:pt x="12" y="39"/>
                      <a:pt x="0" y="84"/>
                      <a:pt x="0" y="132"/>
                    </a:cubicBezTo>
                    <a:cubicBezTo>
                      <a:pt x="0" y="180"/>
                      <a:pt x="12" y="225"/>
                      <a:pt x="33" y="264"/>
                    </a:cubicBezTo>
                    <a:cubicBezTo>
                      <a:pt x="52" y="224"/>
                      <a:pt x="63" y="179"/>
                      <a:pt x="63" y="132"/>
                    </a:cubicBezTo>
                    <a:cubicBezTo>
                      <a:pt x="63" y="85"/>
                      <a:pt x="52" y="40"/>
                      <a:pt x="33" y="0"/>
                    </a:cubicBezTo>
                  </a:path>
                </a:pathLst>
              </a:custGeom>
              <a:solidFill>
                <a:srgbClr val="007E7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2360" y="1566"/>
                <a:ext cx="1051" cy="1190"/>
              </a:xfrm>
              <a:custGeom>
                <a:avLst/>
                <a:gdLst/>
                <a:ahLst/>
                <a:cxnLst>
                  <a:cxn ang="0">
                    <a:pos x="219" y="0"/>
                  </a:cxn>
                  <a:cxn ang="0">
                    <a:pos x="0" y="128"/>
                  </a:cxn>
                  <a:cxn ang="0">
                    <a:pos x="28" y="252"/>
                  </a:cxn>
                  <a:cxn ang="0">
                    <a:pos x="0" y="376"/>
                  </a:cxn>
                  <a:cxn ang="0">
                    <a:pos x="219" y="504"/>
                  </a:cxn>
                  <a:cxn ang="0">
                    <a:pos x="445" y="365"/>
                  </a:cxn>
                  <a:cxn ang="0">
                    <a:pos x="415" y="252"/>
                  </a:cxn>
                  <a:cxn ang="0">
                    <a:pos x="445" y="139"/>
                  </a:cxn>
                  <a:cxn ang="0">
                    <a:pos x="219" y="0"/>
                  </a:cxn>
                </a:cxnLst>
                <a:rect l="0" t="0" r="r" b="b"/>
                <a:pathLst>
                  <a:path w="445" h="504">
                    <a:moveTo>
                      <a:pt x="219" y="0"/>
                    </a:moveTo>
                    <a:cubicBezTo>
                      <a:pt x="125" y="0"/>
                      <a:pt x="43" y="51"/>
                      <a:pt x="0" y="128"/>
                    </a:cubicBezTo>
                    <a:cubicBezTo>
                      <a:pt x="18" y="166"/>
                      <a:pt x="28" y="208"/>
                      <a:pt x="28" y="252"/>
                    </a:cubicBezTo>
                    <a:cubicBezTo>
                      <a:pt x="28" y="297"/>
                      <a:pt x="18" y="339"/>
                      <a:pt x="0" y="376"/>
                    </a:cubicBezTo>
                    <a:cubicBezTo>
                      <a:pt x="43" y="453"/>
                      <a:pt x="125" y="504"/>
                      <a:pt x="219" y="504"/>
                    </a:cubicBezTo>
                    <a:cubicBezTo>
                      <a:pt x="318" y="504"/>
                      <a:pt x="404" y="448"/>
                      <a:pt x="445" y="365"/>
                    </a:cubicBezTo>
                    <a:cubicBezTo>
                      <a:pt x="426" y="332"/>
                      <a:pt x="415" y="293"/>
                      <a:pt x="415" y="252"/>
                    </a:cubicBezTo>
                    <a:cubicBezTo>
                      <a:pt x="415" y="211"/>
                      <a:pt x="426" y="172"/>
                      <a:pt x="445" y="139"/>
                    </a:cubicBezTo>
                    <a:cubicBezTo>
                      <a:pt x="404" y="56"/>
                      <a:pt x="318" y="0"/>
                      <a:pt x="219" y="0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2282" y="1868"/>
                <a:ext cx="144" cy="58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24"/>
                  </a:cxn>
                  <a:cxn ang="0">
                    <a:pos x="33" y="248"/>
                  </a:cxn>
                  <a:cxn ang="0">
                    <a:pos x="61" y="124"/>
                  </a:cxn>
                  <a:cxn ang="0">
                    <a:pos x="33" y="0"/>
                  </a:cxn>
                </a:cxnLst>
                <a:rect l="0" t="0" r="r" b="b"/>
                <a:pathLst>
                  <a:path w="61" h="248">
                    <a:moveTo>
                      <a:pt x="33" y="0"/>
                    </a:moveTo>
                    <a:cubicBezTo>
                      <a:pt x="12" y="37"/>
                      <a:pt x="0" y="79"/>
                      <a:pt x="0" y="124"/>
                    </a:cubicBezTo>
                    <a:cubicBezTo>
                      <a:pt x="0" y="169"/>
                      <a:pt x="12" y="211"/>
                      <a:pt x="33" y="248"/>
                    </a:cubicBezTo>
                    <a:cubicBezTo>
                      <a:pt x="51" y="211"/>
                      <a:pt x="61" y="169"/>
                      <a:pt x="61" y="124"/>
                    </a:cubicBezTo>
                    <a:cubicBezTo>
                      <a:pt x="61" y="80"/>
                      <a:pt x="51" y="38"/>
                      <a:pt x="33" y="0"/>
                    </a:cubicBezTo>
                  </a:path>
                </a:pathLst>
              </a:custGeom>
              <a:solidFill>
                <a:srgbClr val="1552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3411" y="1625"/>
                <a:ext cx="940" cy="1072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114"/>
                  </a:cxn>
                  <a:cxn ang="0">
                    <a:pos x="27" y="227"/>
                  </a:cxn>
                  <a:cxn ang="0">
                    <a:pos x="0" y="340"/>
                  </a:cxn>
                  <a:cxn ang="0">
                    <a:pos x="197" y="454"/>
                  </a:cxn>
                  <a:cxn ang="0">
                    <a:pos x="398" y="334"/>
                  </a:cxn>
                  <a:cxn ang="0">
                    <a:pos x="368" y="227"/>
                  </a:cxn>
                  <a:cxn ang="0">
                    <a:pos x="398" y="120"/>
                  </a:cxn>
                  <a:cxn ang="0">
                    <a:pos x="197" y="0"/>
                  </a:cxn>
                </a:cxnLst>
                <a:rect l="0" t="0" r="r" b="b"/>
                <a:pathLst>
                  <a:path w="398" h="454">
                    <a:moveTo>
                      <a:pt x="197" y="0"/>
                    </a:moveTo>
                    <a:cubicBezTo>
                      <a:pt x="113" y="0"/>
                      <a:pt x="39" y="46"/>
                      <a:pt x="0" y="114"/>
                    </a:cubicBezTo>
                    <a:cubicBezTo>
                      <a:pt x="17" y="148"/>
                      <a:pt x="27" y="186"/>
                      <a:pt x="27" y="227"/>
                    </a:cubicBezTo>
                    <a:cubicBezTo>
                      <a:pt x="27" y="268"/>
                      <a:pt x="17" y="306"/>
                      <a:pt x="0" y="340"/>
                    </a:cubicBezTo>
                    <a:cubicBezTo>
                      <a:pt x="39" y="408"/>
                      <a:pt x="113" y="454"/>
                      <a:pt x="197" y="454"/>
                    </a:cubicBezTo>
                    <a:cubicBezTo>
                      <a:pt x="284" y="454"/>
                      <a:pt x="360" y="406"/>
                      <a:pt x="398" y="334"/>
                    </a:cubicBezTo>
                    <a:cubicBezTo>
                      <a:pt x="379" y="303"/>
                      <a:pt x="368" y="266"/>
                      <a:pt x="368" y="227"/>
                    </a:cubicBezTo>
                    <a:cubicBezTo>
                      <a:pt x="368" y="188"/>
                      <a:pt x="379" y="151"/>
                      <a:pt x="398" y="120"/>
                    </a:cubicBezTo>
                    <a:cubicBezTo>
                      <a:pt x="360" y="49"/>
                      <a:pt x="284" y="0"/>
                      <a:pt x="197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3340" y="1894"/>
                <a:ext cx="135" cy="5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13"/>
                  </a:cxn>
                  <a:cxn ang="0">
                    <a:pos x="30" y="226"/>
                  </a:cxn>
                  <a:cxn ang="0">
                    <a:pos x="57" y="113"/>
                  </a:cxn>
                  <a:cxn ang="0">
                    <a:pos x="30" y="0"/>
                  </a:cxn>
                </a:cxnLst>
                <a:rect l="0" t="0" r="r" b="b"/>
                <a:pathLst>
                  <a:path w="57" h="226">
                    <a:moveTo>
                      <a:pt x="30" y="0"/>
                    </a:moveTo>
                    <a:cubicBezTo>
                      <a:pt x="11" y="33"/>
                      <a:pt x="0" y="72"/>
                      <a:pt x="0" y="113"/>
                    </a:cubicBezTo>
                    <a:cubicBezTo>
                      <a:pt x="0" y="154"/>
                      <a:pt x="11" y="193"/>
                      <a:pt x="30" y="226"/>
                    </a:cubicBezTo>
                    <a:cubicBezTo>
                      <a:pt x="47" y="192"/>
                      <a:pt x="57" y="154"/>
                      <a:pt x="57" y="113"/>
                    </a:cubicBezTo>
                    <a:cubicBezTo>
                      <a:pt x="57" y="72"/>
                      <a:pt x="47" y="34"/>
                      <a:pt x="30" y="0"/>
                    </a:cubicBezTo>
                  </a:path>
                </a:pathLst>
              </a:custGeom>
              <a:solidFill>
                <a:srgbClr val="004A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4351" y="1679"/>
                <a:ext cx="834" cy="966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0" y="97"/>
                  </a:cxn>
                  <a:cxn ang="0">
                    <a:pos x="26" y="204"/>
                  </a:cxn>
                  <a:cxn ang="0">
                    <a:pos x="0" y="311"/>
                  </a:cxn>
                  <a:cxn ang="0">
                    <a:pos x="174" y="409"/>
                  </a:cxn>
                  <a:cxn ang="0">
                    <a:pos x="353" y="303"/>
                  </a:cxn>
                  <a:cxn ang="0">
                    <a:pos x="325" y="204"/>
                  </a:cxn>
                  <a:cxn ang="0">
                    <a:pos x="353" y="105"/>
                  </a:cxn>
                  <a:cxn ang="0">
                    <a:pos x="174" y="0"/>
                  </a:cxn>
                </a:cxnLst>
                <a:rect l="0" t="0" r="r" b="b"/>
                <a:pathLst>
                  <a:path w="353" h="409">
                    <a:moveTo>
                      <a:pt x="174" y="0"/>
                    </a:moveTo>
                    <a:cubicBezTo>
                      <a:pt x="100" y="0"/>
                      <a:pt x="36" y="39"/>
                      <a:pt x="0" y="97"/>
                    </a:cubicBezTo>
                    <a:cubicBezTo>
                      <a:pt x="17" y="129"/>
                      <a:pt x="26" y="165"/>
                      <a:pt x="26" y="204"/>
                    </a:cubicBezTo>
                    <a:cubicBezTo>
                      <a:pt x="26" y="243"/>
                      <a:pt x="17" y="279"/>
                      <a:pt x="0" y="311"/>
                    </a:cubicBezTo>
                    <a:cubicBezTo>
                      <a:pt x="36" y="369"/>
                      <a:pt x="100" y="409"/>
                      <a:pt x="174" y="409"/>
                    </a:cubicBezTo>
                    <a:cubicBezTo>
                      <a:pt x="251" y="409"/>
                      <a:pt x="318" y="366"/>
                      <a:pt x="353" y="303"/>
                    </a:cubicBezTo>
                    <a:cubicBezTo>
                      <a:pt x="335" y="274"/>
                      <a:pt x="325" y="240"/>
                      <a:pt x="325" y="204"/>
                    </a:cubicBezTo>
                    <a:cubicBezTo>
                      <a:pt x="325" y="168"/>
                      <a:pt x="335" y="134"/>
                      <a:pt x="353" y="105"/>
                    </a:cubicBezTo>
                    <a:cubicBezTo>
                      <a:pt x="318" y="42"/>
                      <a:pt x="251" y="0"/>
                      <a:pt x="174" y="0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4280" y="1908"/>
                <a:ext cx="132" cy="5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07"/>
                  </a:cxn>
                  <a:cxn ang="0">
                    <a:pos x="30" y="214"/>
                  </a:cxn>
                  <a:cxn ang="0">
                    <a:pos x="56" y="107"/>
                  </a:cxn>
                  <a:cxn ang="0">
                    <a:pos x="30" y="0"/>
                  </a:cxn>
                </a:cxnLst>
                <a:rect l="0" t="0" r="r" b="b"/>
                <a:pathLst>
                  <a:path w="56" h="214">
                    <a:moveTo>
                      <a:pt x="30" y="0"/>
                    </a:moveTo>
                    <a:cubicBezTo>
                      <a:pt x="11" y="31"/>
                      <a:pt x="0" y="68"/>
                      <a:pt x="0" y="107"/>
                    </a:cubicBezTo>
                    <a:cubicBezTo>
                      <a:pt x="0" y="146"/>
                      <a:pt x="11" y="183"/>
                      <a:pt x="30" y="214"/>
                    </a:cubicBezTo>
                    <a:cubicBezTo>
                      <a:pt x="47" y="182"/>
                      <a:pt x="56" y="146"/>
                      <a:pt x="56" y="107"/>
                    </a:cubicBezTo>
                    <a:cubicBezTo>
                      <a:pt x="56" y="68"/>
                      <a:pt x="47" y="32"/>
                      <a:pt x="30" y="0"/>
                    </a:cubicBezTo>
                  </a:path>
                </a:pathLst>
              </a:custGeom>
              <a:solidFill>
                <a:srgbClr val="007E7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5185" y="1726"/>
                <a:ext cx="803" cy="869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0" y="85"/>
                  </a:cxn>
                  <a:cxn ang="0">
                    <a:pos x="26" y="184"/>
                  </a:cxn>
                  <a:cxn ang="0">
                    <a:pos x="0" y="283"/>
                  </a:cxn>
                  <a:cxn ang="0">
                    <a:pos x="156" y="368"/>
                  </a:cxn>
                  <a:cxn ang="0">
                    <a:pos x="340" y="184"/>
                  </a:cxn>
                  <a:cxn ang="0">
                    <a:pos x="156" y="0"/>
                  </a:cxn>
                </a:cxnLst>
                <a:rect l="0" t="0" r="r" b="b"/>
                <a:pathLst>
                  <a:path w="340" h="368">
                    <a:moveTo>
                      <a:pt x="156" y="0"/>
                    </a:moveTo>
                    <a:cubicBezTo>
                      <a:pt x="90" y="0"/>
                      <a:pt x="33" y="34"/>
                      <a:pt x="0" y="85"/>
                    </a:cubicBezTo>
                    <a:cubicBezTo>
                      <a:pt x="16" y="115"/>
                      <a:pt x="26" y="148"/>
                      <a:pt x="26" y="184"/>
                    </a:cubicBezTo>
                    <a:cubicBezTo>
                      <a:pt x="26" y="220"/>
                      <a:pt x="16" y="253"/>
                      <a:pt x="0" y="283"/>
                    </a:cubicBezTo>
                    <a:cubicBezTo>
                      <a:pt x="33" y="334"/>
                      <a:pt x="90" y="368"/>
                      <a:pt x="156" y="368"/>
                    </a:cubicBezTo>
                    <a:cubicBezTo>
                      <a:pt x="257" y="368"/>
                      <a:pt x="340" y="286"/>
                      <a:pt x="340" y="184"/>
                    </a:cubicBezTo>
                    <a:cubicBezTo>
                      <a:pt x="340" y="82"/>
                      <a:pt x="257" y="0"/>
                      <a:pt x="156" y="0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5119" y="1927"/>
                <a:ext cx="127" cy="46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9"/>
                  </a:cxn>
                  <a:cxn ang="0">
                    <a:pos x="28" y="198"/>
                  </a:cxn>
                  <a:cxn ang="0">
                    <a:pos x="54" y="99"/>
                  </a:cxn>
                  <a:cxn ang="0">
                    <a:pos x="28" y="0"/>
                  </a:cxn>
                </a:cxnLst>
                <a:rect l="0" t="0" r="r" b="b"/>
                <a:pathLst>
                  <a:path w="54" h="198">
                    <a:moveTo>
                      <a:pt x="28" y="0"/>
                    </a:moveTo>
                    <a:cubicBezTo>
                      <a:pt x="10" y="29"/>
                      <a:pt x="0" y="63"/>
                      <a:pt x="0" y="99"/>
                    </a:cubicBezTo>
                    <a:cubicBezTo>
                      <a:pt x="0" y="135"/>
                      <a:pt x="10" y="169"/>
                      <a:pt x="28" y="198"/>
                    </a:cubicBezTo>
                    <a:cubicBezTo>
                      <a:pt x="44" y="168"/>
                      <a:pt x="54" y="135"/>
                      <a:pt x="54" y="99"/>
                    </a:cubicBezTo>
                    <a:cubicBezTo>
                      <a:pt x="54" y="63"/>
                      <a:pt x="44" y="30"/>
                      <a:pt x="28" y="0"/>
                    </a:cubicBezTo>
                  </a:path>
                </a:pathLst>
              </a:custGeom>
              <a:solidFill>
                <a:srgbClr val="1552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458" y="1485"/>
                <a:ext cx="109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4" y="0"/>
                  </a:cxn>
                  <a:cxn ang="0">
                    <a:pos x="109" y="59"/>
                  </a:cxn>
                  <a:cxn ang="0">
                    <a:pos x="102" y="66"/>
                  </a:cxn>
                  <a:cxn ang="0">
                    <a:pos x="54" y="14"/>
                  </a:cxn>
                  <a:cxn ang="0">
                    <a:pos x="7" y="66"/>
                  </a:cxn>
                </a:cxnLst>
                <a:rect l="0" t="0" r="r" b="b"/>
                <a:pathLst>
                  <a:path w="109" h="66">
                    <a:moveTo>
                      <a:pt x="7" y="66"/>
                    </a:moveTo>
                    <a:lnTo>
                      <a:pt x="0" y="59"/>
                    </a:lnTo>
                    <a:lnTo>
                      <a:pt x="54" y="0"/>
                    </a:lnTo>
                    <a:lnTo>
                      <a:pt x="109" y="59"/>
                    </a:lnTo>
                    <a:lnTo>
                      <a:pt x="102" y="66"/>
                    </a:lnTo>
                    <a:lnTo>
                      <a:pt x="54" y="14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1710" y="1566"/>
                <a:ext cx="109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4" y="0"/>
                  </a:cxn>
                  <a:cxn ang="0">
                    <a:pos x="109" y="59"/>
                  </a:cxn>
                  <a:cxn ang="0">
                    <a:pos x="102" y="66"/>
                  </a:cxn>
                  <a:cxn ang="0">
                    <a:pos x="54" y="14"/>
                  </a:cxn>
                  <a:cxn ang="0">
                    <a:pos x="7" y="66"/>
                  </a:cxn>
                </a:cxnLst>
                <a:rect l="0" t="0" r="r" b="b"/>
                <a:pathLst>
                  <a:path w="109" h="66">
                    <a:moveTo>
                      <a:pt x="7" y="66"/>
                    </a:moveTo>
                    <a:lnTo>
                      <a:pt x="0" y="59"/>
                    </a:lnTo>
                    <a:lnTo>
                      <a:pt x="54" y="0"/>
                    </a:lnTo>
                    <a:lnTo>
                      <a:pt x="109" y="59"/>
                    </a:lnTo>
                    <a:lnTo>
                      <a:pt x="102" y="66"/>
                    </a:lnTo>
                    <a:lnTo>
                      <a:pt x="54" y="14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2830" y="1625"/>
                <a:ext cx="108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4" y="0"/>
                  </a:cxn>
                  <a:cxn ang="0">
                    <a:pos x="108" y="59"/>
                  </a:cxn>
                  <a:cxn ang="0">
                    <a:pos x="101" y="66"/>
                  </a:cxn>
                  <a:cxn ang="0">
                    <a:pos x="54" y="14"/>
                  </a:cxn>
                  <a:cxn ang="0">
                    <a:pos x="7" y="66"/>
                  </a:cxn>
                </a:cxnLst>
                <a:rect l="0" t="0" r="r" b="b"/>
                <a:pathLst>
                  <a:path w="108" h="66">
                    <a:moveTo>
                      <a:pt x="7" y="66"/>
                    </a:moveTo>
                    <a:lnTo>
                      <a:pt x="0" y="59"/>
                    </a:lnTo>
                    <a:lnTo>
                      <a:pt x="54" y="0"/>
                    </a:lnTo>
                    <a:lnTo>
                      <a:pt x="108" y="59"/>
                    </a:lnTo>
                    <a:lnTo>
                      <a:pt x="101" y="66"/>
                    </a:lnTo>
                    <a:lnTo>
                      <a:pt x="54" y="14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3822" y="1674"/>
                <a:ext cx="108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54" y="52"/>
                  </a:cxn>
                  <a:cxn ang="0">
                    <a:pos x="101" y="0"/>
                  </a:cxn>
                  <a:cxn ang="0">
                    <a:pos x="108" y="5"/>
                  </a:cxn>
                  <a:cxn ang="0">
                    <a:pos x="54" y="66"/>
                  </a:cxn>
                </a:cxnLst>
                <a:rect l="0" t="0" r="r" b="b"/>
                <a:pathLst>
                  <a:path w="108" h="66">
                    <a:moveTo>
                      <a:pt x="54" y="66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54" y="52"/>
                    </a:lnTo>
                    <a:lnTo>
                      <a:pt x="101" y="0"/>
                    </a:lnTo>
                    <a:lnTo>
                      <a:pt x="108" y="5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5497" y="1773"/>
                <a:ext cx="111" cy="67"/>
              </a:xfrm>
              <a:custGeom>
                <a:avLst/>
                <a:gdLst/>
                <a:ahLst/>
                <a:cxnLst>
                  <a:cxn ang="0">
                    <a:pos x="7" y="67"/>
                  </a:cxn>
                  <a:cxn ang="0">
                    <a:pos x="0" y="59"/>
                  </a:cxn>
                  <a:cxn ang="0">
                    <a:pos x="56" y="0"/>
                  </a:cxn>
                  <a:cxn ang="0">
                    <a:pos x="111" y="59"/>
                  </a:cxn>
                  <a:cxn ang="0">
                    <a:pos x="104" y="67"/>
                  </a:cxn>
                  <a:cxn ang="0">
                    <a:pos x="56" y="15"/>
                  </a:cxn>
                  <a:cxn ang="0">
                    <a:pos x="7" y="67"/>
                  </a:cxn>
                </a:cxnLst>
                <a:rect l="0" t="0" r="r" b="b"/>
                <a:pathLst>
                  <a:path w="111" h="67">
                    <a:moveTo>
                      <a:pt x="7" y="67"/>
                    </a:moveTo>
                    <a:lnTo>
                      <a:pt x="0" y="59"/>
                    </a:lnTo>
                    <a:lnTo>
                      <a:pt x="56" y="0"/>
                    </a:lnTo>
                    <a:lnTo>
                      <a:pt x="111" y="59"/>
                    </a:lnTo>
                    <a:lnTo>
                      <a:pt x="104" y="67"/>
                    </a:lnTo>
                    <a:lnTo>
                      <a:pt x="56" y="15"/>
                    </a:lnTo>
                    <a:lnTo>
                      <a:pt x="7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5497" y="2477"/>
                <a:ext cx="111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6" y="0"/>
                  </a:cxn>
                  <a:cxn ang="0">
                    <a:pos x="111" y="59"/>
                  </a:cxn>
                  <a:cxn ang="0">
                    <a:pos x="104" y="66"/>
                  </a:cxn>
                  <a:cxn ang="0">
                    <a:pos x="56" y="12"/>
                  </a:cxn>
                  <a:cxn ang="0">
                    <a:pos x="7" y="66"/>
                  </a:cxn>
                </a:cxnLst>
                <a:rect l="0" t="0" r="r" b="b"/>
                <a:pathLst>
                  <a:path w="111" h="66">
                    <a:moveTo>
                      <a:pt x="7" y="66"/>
                    </a:moveTo>
                    <a:lnTo>
                      <a:pt x="0" y="59"/>
                    </a:lnTo>
                    <a:lnTo>
                      <a:pt x="56" y="0"/>
                    </a:lnTo>
                    <a:lnTo>
                      <a:pt x="111" y="59"/>
                    </a:lnTo>
                    <a:lnTo>
                      <a:pt x="104" y="66"/>
                    </a:lnTo>
                    <a:lnTo>
                      <a:pt x="56" y="12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-166" y="2106"/>
                <a:ext cx="67" cy="109"/>
              </a:xfrm>
              <a:custGeom>
                <a:avLst/>
                <a:gdLst/>
                <a:ahLst/>
                <a:cxnLst>
                  <a:cxn ang="0">
                    <a:pos x="62" y="109"/>
                  </a:cxn>
                  <a:cxn ang="0">
                    <a:pos x="0" y="55"/>
                  </a:cxn>
                  <a:cxn ang="0">
                    <a:pos x="62" y="0"/>
                  </a:cxn>
                  <a:cxn ang="0">
                    <a:pos x="67" y="7"/>
                  </a:cxn>
                  <a:cxn ang="0">
                    <a:pos x="15" y="55"/>
                  </a:cxn>
                  <a:cxn ang="0">
                    <a:pos x="67" y="102"/>
                  </a:cxn>
                  <a:cxn ang="0">
                    <a:pos x="62" y="109"/>
                  </a:cxn>
                </a:cxnLst>
                <a:rect l="0" t="0" r="r" b="b"/>
                <a:pathLst>
                  <a:path w="67" h="109">
                    <a:moveTo>
                      <a:pt x="62" y="109"/>
                    </a:moveTo>
                    <a:lnTo>
                      <a:pt x="0" y="55"/>
                    </a:lnTo>
                    <a:lnTo>
                      <a:pt x="62" y="0"/>
                    </a:lnTo>
                    <a:lnTo>
                      <a:pt x="67" y="7"/>
                    </a:lnTo>
                    <a:lnTo>
                      <a:pt x="15" y="55"/>
                    </a:lnTo>
                    <a:lnTo>
                      <a:pt x="67" y="102"/>
                    </a:lnTo>
                    <a:lnTo>
                      <a:pt x="62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1136" y="2104"/>
                <a:ext cx="66" cy="109"/>
              </a:xfrm>
              <a:custGeom>
                <a:avLst/>
                <a:gdLst/>
                <a:ahLst/>
                <a:cxnLst>
                  <a:cxn ang="0">
                    <a:pos x="7" y="109"/>
                  </a:cxn>
                  <a:cxn ang="0">
                    <a:pos x="0" y="102"/>
                  </a:cxn>
                  <a:cxn ang="0">
                    <a:pos x="52" y="5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54"/>
                  </a:cxn>
                  <a:cxn ang="0">
                    <a:pos x="7" y="109"/>
                  </a:cxn>
                </a:cxnLst>
                <a:rect l="0" t="0" r="r" b="b"/>
                <a:pathLst>
                  <a:path w="66" h="109">
                    <a:moveTo>
                      <a:pt x="7" y="109"/>
                    </a:moveTo>
                    <a:lnTo>
                      <a:pt x="0" y="102"/>
                    </a:lnTo>
                    <a:lnTo>
                      <a:pt x="52" y="5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66" y="54"/>
                    </a:lnTo>
                    <a:lnTo>
                      <a:pt x="7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2322" y="2104"/>
                <a:ext cx="66" cy="109"/>
              </a:xfrm>
              <a:custGeom>
                <a:avLst/>
                <a:gdLst/>
                <a:ahLst/>
                <a:cxnLst>
                  <a:cxn ang="0">
                    <a:pos x="7" y="109"/>
                  </a:cxn>
                  <a:cxn ang="0">
                    <a:pos x="0" y="102"/>
                  </a:cxn>
                  <a:cxn ang="0">
                    <a:pos x="52" y="5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54"/>
                  </a:cxn>
                  <a:cxn ang="0">
                    <a:pos x="7" y="109"/>
                  </a:cxn>
                </a:cxnLst>
                <a:rect l="0" t="0" r="r" b="b"/>
                <a:pathLst>
                  <a:path w="66" h="109">
                    <a:moveTo>
                      <a:pt x="7" y="109"/>
                    </a:moveTo>
                    <a:lnTo>
                      <a:pt x="0" y="102"/>
                    </a:lnTo>
                    <a:lnTo>
                      <a:pt x="52" y="5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66" y="54"/>
                    </a:lnTo>
                    <a:lnTo>
                      <a:pt x="7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3375" y="2040"/>
                <a:ext cx="66" cy="109"/>
              </a:xfrm>
              <a:custGeom>
                <a:avLst/>
                <a:gdLst/>
                <a:ahLst/>
                <a:cxnLst>
                  <a:cxn ang="0">
                    <a:pos x="5" y="109"/>
                  </a:cxn>
                  <a:cxn ang="0">
                    <a:pos x="0" y="102"/>
                  </a:cxn>
                  <a:cxn ang="0">
                    <a:pos x="52" y="55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66" y="55"/>
                  </a:cxn>
                  <a:cxn ang="0">
                    <a:pos x="5" y="109"/>
                  </a:cxn>
                </a:cxnLst>
                <a:rect l="0" t="0" r="r" b="b"/>
                <a:pathLst>
                  <a:path w="66" h="109">
                    <a:moveTo>
                      <a:pt x="5" y="109"/>
                    </a:moveTo>
                    <a:lnTo>
                      <a:pt x="0" y="102"/>
                    </a:lnTo>
                    <a:lnTo>
                      <a:pt x="52" y="55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66" y="55"/>
                    </a:ln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4320" y="2033"/>
                <a:ext cx="66" cy="109"/>
              </a:xfrm>
              <a:custGeom>
                <a:avLst/>
                <a:gdLst/>
                <a:ahLst/>
                <a:cxnLst>
                  <a:cxn ang="0">
                    <a:pos x="7" y="109"/>
                  </a:cxn>
                  <a:cxn ang="0">
                    <a:pos x="0" y="102"/>
                  </a:cxn>
                  <a:cxn ang="0">
                    <a:pos x="55" y="55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55"/>
                  </a:cxn>
                  <a:cxn ang="0">
                    <a:pos x="7" y="109"/>
                  </a:cxn>
                </a:cxnLst>
                <a:rect l="0" t="0" r="r" b="b"/>
                <a:pathLst>
                  <a:path w="66" h="109">
                    <a:moveTo>
                      <a:pt x="7" y="109"/>
                    </a:moveTo>
                    <a:lnTo>
                      <a:pt x="0" y="102"/>
                    </a:lnTo>
                    <a:lnTo>
                      <a:pt x="55" y="55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66" y="55"/>
                    </a:lnTo>
                    <a:lnTo>
                      <a:pt x="7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4646" y="1726"/>
                <a:ext cx="109" cy="66"/>
              </a:xfrm>
              <a:custGeom>
                <a:avLst/>
                <a:gdLst/>
                <a:ahLst/>
                <a:cxnLst>
                  <a:cxn ang="0">
                    <a:pos x="102" y="66"/>
                  </a:cxn>
                  <a:cxn ang="0">
                    <a:pos x="55" y="14"/>
                  </a:cxn>
                  <a:cxn ang="0">
                    <a:pos x="7" y="66"/>
                  </a:cxn>
                  <a:cxn ang="0">
                    <a:pos x="0" y="59"/>
                  </a:cxn>
                  <a:cxn ang="0">
                    <a:pos x="55" y="0"/>
                  </a:cxn>
                  <a:cxn ang="0">
                    <a:pos x="109" y="59"/>
                  </a:cxn>
                  <a:cxn ang="0">
                    <a:pos x="102" y="66"/>
                  </a:cxn>
                </a:cxnLst>
                <a:rect l="0" t="0" r="r" b="b"/>
                <a:pathLst>
                  <a:path w="109" h="66">
                    <a:moveTo>
                      <a:pt x="102" y="66"/>
                    </a:moveTo>
                    <a:lnTo>
                      <a:pt x="55" y="14"/>
                    </a:lnTo>
                    <a:lnTo>
                      <a:pt x="7" y="66"/>
                    </a:lnTo>
                    <a:lnTo>
                      <a:pt x="0" y="59"/>
                    </a:lnTo>
                    <a:lnTo>
                      <a:pt x="55" y="0"/>
                    </a:lnTo>
                    <a:lnTo>
                      <a:pt x="109" y="59"/>
                    </a:lnTo>
                    <a:lnTo>
                      <a:pt x="10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3375" y="2165"/>
                <a:ext cx="66" cy="109"/>
              </a:xfrm>
              <a:custGeom>
                <a:avLst/>
                <a:gdLst/>
                <a:ahLst/>
                <a:cxnLst>
                  <a:cxn ang="0">
                    <a:pos x="59" y="109"/>
                  </a:cxn>
                  <a:cxn ang="0">
                    <a:pos x="0" y="55"/>
                  </a:cxn>
                  <a:cxn ang="0">
                    <a:pos x="59" y="0"/>
                  </a:cxn>
                  <a:cxn ang="0">
                    <a:pos x="66" y="8"/>
                  </a:cxn>
                  <a:cxn ang="0">
                    <a:pos x="15" y="55"/>
                  </a:cxn>
                  <a:cxn ang="0">
                    <a:pos x="66" y="102"/>
                  </a:cxn>
                  <a:cxn ang="0">
                    <a:pos x="59" y="109"/>
                  </a:cxn>
                </a:cxnLst>
                <a:rect l="0" t="0" r="r" b="b"/>
                <a:pathLst>
                  <a:path w="66" h="109">
                    <a:moveTo>
                      <a:pt x="59" y="109"/>
                    </a:moveTo>
                    <a:lnTo>
                      <a:pt x="0" y="55"/>
                    </a:lnTo>
                    <a:lnTo>
                      <a:pt x="59" y="0"/>
                    </a:lnTo>
                    <a:lnTo>
                      <a:pt x="66" y="8"/>
                    </a:lnTo>
                    <a:lnTo>
                      <a:pt x="15" y="55"/>
                    </a:lnTo>
                    <a:lnTo>
                      <a:pt x="66" y="102"/>
                    </a:lnTo>
                    <a:lnTo>
                      <a:pt x="59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4320" y="2158"/>
                <a:ext cx="66" cy="109"/>
              </a:xfrm>
              <a:custGeom>
                <a:avLst/>
                <a:gdLst/>
                <a:ahLst/>
                <a:cxnLst>
                  <a:cxn ang="0">
                    <a:pos x="62" y="109"/>
                  </a:cxn>
                  <a:cxn ang="0">
                    <a:pos x="0" y="55"/>
                  </a:cxn>
                  <a:cxn ang="0">
                    <a:pos x="62" y="0"/>
                  </a:cxn>
                  <a:cxn ang="0">
                    <a:pos x="66" y="7"/>
                  </a:cxn>
                  <a:cxn ang="0">
                    <a:pos x="14" y="55"/>
                  </a:cxn>
                  <a:cxn ang="0">
                    <a:pos x="66" y="102"/>
                  </a:cxn>
                  <a:cxn ang="0">
                    <a:pos x="62" y="109"/>
                  </a:cxn>
                </a:cxnLst>
                <a:rect l="0" t="0" r="r" b="b"/>
                <a:pathLst>
                  <a:path w="66" h="109">
                    <a:moveTo>
                      <a:pt x="62" y="109"/>
                    </a:moveTo>
                    <a:lnTo>
                      <a:pt x="0" y="55"/>
                    </a:lnTo>
                    <a:lnTo>
                      <a:pt x="62" y="0"/>
                    </a:lnTo>
                    <a:lnTo>
                      <a:pt x="66" y="7"/>
                    </a:lnTo>
                    <a:lnTo>
                      <a:pt x="14" y="55"/>
                    </a:lnTo>
                    <a:lnTo>
                      <a:pt x="66" y="102"/>
                    </a:lnTo>
                    <a:lnTo>
                      <a:pt x="62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4771" y="1726"/>
                <a:ext cx="109" cy="66"/>
              </a:xfrm>
              <a:custGeom>
                <a:avLst/>
                <a:gdLst/>
                <a:ahLst/>
                <a:cxnLst>
                  <a:cxn ang="0">
                    <a:pos x="55" y="66"/>
                  </a:cxn>
                  <a:cxn ang="0">
                    <a:pos x="0" y="7"/>
                  </a:cxn>
                  <a:cxn ang="0">
                    <a:pos x="8" y="0"/>
                  </a:cxn>
                  <a:cxn ang="0">
                    <a:pos x="55" y="52"/>
                  </a:cxn>
                  <a:cxn ang="0">
                    <a:pos x="102" y="0"/>
                  </a:cxn>
                  <a:cxn ang="0">
                    <a:pos x="109" y="7"/>
                  </a:cxn>
                  <a:cxn ang="0">
                    <a:pos x="55" y="66"/>
                  </a:cxn>
                </a:cxnLst>
                <a:rect l="0" t="0" r="r" b="b"/>
                <a:pathLst>
                  <a:path w="109" h="66">
                    <a:moveTo>
                      <a:pt x="55" y="66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55" y="52"/>
                    </a:lnTo>
                    <a:lnTo>
                      <a:pt x="102" y="0"/>
                    </a:lnTo>
                    <a:lnTo>
                      <a:pt x="109" y="7"/>
                    </a:lnTo>
                    <a:lnTo>
                      <a:pt x="5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458" y="2791"/>
                <a:ext cx="109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2"/>
                  </a:cxn>
                  <a:cxn ang="0">
                    <a:pos x="102" y="0"/>
                  </a:cxn>
                  <a:cxn ang="0">
                    <a:pos x="109" y="7"/>
                  </a:cxn>
                  <a:cxn ang="0">
                    <a:pos x="54" y="66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2"/>
                    </a:lnTo>
                    <a:lnTo>
                      <a:pt x="102" y="0"/>
                    </a:lnTo>
                    <a:lnTo>
                      <a:pt x="109" y="7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1710" y="2690"/>
                <a:ext cx="109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4"/>
                  </a:cxn>
                  <a:cxn ang="0">
                    <a:pos x="102" y="0"/>
                  </a:cxn>
                  <a:cxn ang="0">
                    <a:pos x="109" y="7"/>
                  </a:cxn>
                  <a:cxn ang="0">
                    <a:pos x="54" y="66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4"/>
                    </a:lnTo>
                    <a:lnTo>
                      <a:pt x="102" y="0"/>
                    </a:lnTo>
                    <a:lnTo>
                      <a:pt x="109" y="7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2830" y="2645"/>
                <a:ext cx="108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2"/>
                  </a:cxn>
                  <a:cxn ang="0">
                    <a:pos x="101" y="0"/>
                  </a:cxn>
                  <a:cxn ang="0">
                    <a:pos x="108" y="7"/>
                  </a:cxn>
                  <a:cxn ang="0">
                    <a:pos x="54" y="66"/>
                  </a:cxn>
                </a:cxnLst>
                <a:rect l="0" t="0" r="r" b="b"/>
                <a:pathLst>
                  <a:path w="108" h="66">
                    <a:moveTo>
                      <a:pt x="54" y="66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2"/>
                    </a:lnTo>
                    <a:lnTo>
                      <a:pt x="101" y="0"/>
                    </a:lnTo>
                    <a:lnTo>
                      <a:pt x="108" y="7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3822" y="2576"/>
                <a:ext cx="108" cy="69"/>
              </a:xfrm>
              <a:custGeom>
                <a:avLst/>
                <a:gdLst/>
                <a:ahLst/>
                <a:cxnLst>
                  <a:cxn ang="0">
                    <a:pos x="54" y="69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5"/>
                  </a:cxn>
                  <a:cxn ang="0">
                    <a:pos x="101" y="0"/>
                  </a:cxn>
                  <a:cxn ang="0">
                    <a:pos x="108" y="7"/>
                  </a:cxn>
                  <a:cxn ang="0">
                    <a:pos x="54" y="69"/>
                  </a:cxn>
                </a:cxnLst>
                <a:rect l="0" t="0" r="r" b="b"/>
                <a:pathLst>
                  <a:path w="108" h="69">
                    <a:moveTo>
                      <a:pt x="54" y="69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5"/>
                    </a:lnTo>
                    <a:lnTo>
                      <a:pt x="101" y="0"/>
                    </a:lnTo>
                    <a:lnTo>
                      <a:pt x="108" y="7"/>
                    </a:lnTo>
                    <a:lnTo>
                      <a:pt x="54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5159" y="2033"/>
                <a:ext cx="66" cy="109"/>
              </a:xfrm>
              <a:custGeom>
                <a:avLst/>
                <a:gdLst/>
                <a:ahLst/>
                <a:cxnLst>
                  <a:cxn ang="0">
                    <a:pos x="5" y="109"/>
                  </a:cxn>
                  <a:cxn ang="0">
                    <a:pos x="0" y="102"/>
                  </a:cxn>
                  <a:cxn ang="0">
                    <a:pos x="52" y="55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66" y="55"/>
                  </a:cxn>
                  <a:cxn ang="0">
                    <a:pos x="5" y="109"/>
                  </a:cxn>
                </a:cxnLst>
                <a:rect l="0" t="0" r="r" b="b"/>
                <a:pathLst>
                  <a:path w="66" h="109">
                    <a:moveTo>
                      <a:pt x="5" y="109"/>
                    </a:moveTo>
                    <a:lnTo>
                      <a:pt x="0" y="102"/>
                    </a:lnTo>
                    <a:lnTo>
                      <a:pt x="52" y="55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66" y="55"/>
                    </a:ln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5159" y="2158"/>
                <a:ext cx="66" cy="109"/>
              </a:xfrm>
              <a:custGeom>
                <a:avLst/>
                <a:gdLst/>
                <a:ahLst/>
                <a:cxnLst>
                  <a:cxn ang="0">
                    <a:pos x="59" y="109"/>
                  </a:cxn>
                  <a:cxn ang="0">
                    <a:pos x="0" y="55"/>
                  </a:cxn>
                  <a:cxn ang="0">
                    <a:pos x="59" y="0"/>
                  </a:cxn>
                  <a:cxn ang="0">
                    <a:pos x="66" y="7"/>
                  </a:cxn>
                  <a:cxn ang="0">
                    <a:pos x="14" y="55"/>
                  </a:cxn>
                  <a:cxn ang="0">
                    <a:pos x="66" y="102"/>
                  </a:cxn>
                  <a:cxn ang="0">
                    <a:pos x="59" y="109"/>
                  </a:cxn>
                </a:cxnLst>
                <a:rect l="0" t="0" r="r" b="b"/>
                <a:pathLst>
                  <a:path w="66" h="109">
                    <a:moveTo>
                      <a:pt x="59" y="109"/>
                    </a:moveTo>
                    <a:lnTo>
                      <a:pt x="0" y="55"/>
                    </a:lnTo>
                    <a:lnTo>
                      <a:pt x="59" y="0"/>
                    </a:lnTo>
                    <a:lnTo>
                      <a:pt x="66" y="7"/>
                    </a:lnTo>
                    <a:lnTo>
                      <a:pt x="14" y="55"/>
                    </a:lnTo>
                    <a:lnTo>
                      <a:pt x="66" y="102"/>
                    </a:lnTo>
                    <a:lnTo>
                      <a:pt x="59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718884" y="3968838"/>
              <a:ext cx="1026232" cy="11204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300" b="1" dirty="0">
                  <a:solidFill>
                    <a:schemeClr val="bg1"/>
                  </a:solidFill>
                </a:rPr>
                <a:t>Международный уровень</a:t>
              </a:r>
              <a:endParaRPr lang="en-GB" sz="13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188" y="4005064"/>
              <a:ext cx="1944464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dirty="0">
                  <a:solidFill>
                    <a:schemeClr val="bg1"/>
                  </a:solidFill>
                </a:rPr>
                <a:t>Начинающий</a:t>
              </a:r>
              <a:endParaRPr lang="en-GB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8274" y="4005064"/>
              <a:ext cx="1774601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Одаренный</a:t>
              </a:r>
              <a:endParaRPr lang="en-GB" sz="14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0169" y="4005064"/>
              <a:ext cx="1603920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Подготовка выступления</a:t>
              </a:r>
              <a:endParaRPr lang="en-GB" sz="14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93483" y="4005064"/>
              <a:ext cx="1435917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Участие в соревнованиях</a:t>
              </a:r>
              <a:endParaRPr lang="en-GB" sz="14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0576" y="4005064"/>
              <a:ext cx="1263724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Соревнования на уровне страны</a:t>
              </a:r>
              <a:endParaRPr lang="en-GB" sz="1400" b="1" kern="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60648"/>
            <a:ext cx="1353429" cy="83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11064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КАК БЫЛО РАНЬШЕ</a:t>
            </a:r>
            <a:br>
              <a:rPr lang="ru-RU" sz="2800" b="1" dirty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7" name="Down Arrow Callout 47"/>
          <p:cNvSpPr/>
          <p:nvPr/>
        </p:nvSpPr>
        <p:spPr>
          <a:xfrm>
            <a:off x="6300192" y="2060848"/>
            <a:ext cx="2725978" cy="1497710"/>
          </a:xfrm>
          <a:prstGeom prst="downArrowCallout">
            <a:avLst>
              <a:gd name="adj1" fmla="val 26692"/>
              <a:gd name="adj2" fmla="val 25000"/>
              <a:gd name="adj3" fmla="val 25000"/>
              <a:gd name="adj4" fmla="val 649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Традиционная целевая аудитория антидопинговых образовательных и информационных программ </a:t>
            </a:r>
            <a:endParaRPr lang="en-GB" sz="1400" dirty="0"/>
          </a:p>
        </p:txBody>
      </p:sp>
      <p:grpSp>
        <p:nvGrpSpPr>
          <p:cNvPr id="8" name="Group 45"/>
          <p:cNvGrpSpPr/>
          <p:nvPr/>
        </p:nvGrpSpPr>
        <p:grpSpPr>
          <a:xfrm>
            <a:off x="323528" y="3429000"/>
            <a:ext cx="8359700" cy="2000264"/>
            <a:chOff x="392188" y="3573016"/>
            <a:chExt cx="8359700" cy="2005638"/>
          </a:xfrm>
        </p:grpSpPr>
        <p:grpSp>
          <p:nvGrpSpPr>
            <p:cNvPr id="9" name="Group 5"/>
            <p:cNvGrpSpPr>
              <a:grpSpLocks noChangeAspect="1"/>
            </p:cNvGrpSpPr>
            <p:nvPr/>
          </p:nvGrpSpPr>
          <p:grpSpPr bwMode="auto">
            <a:xfrm>
              <a:off x="395288" y="3573016"/>
              <a:ext cx="8356600" cy="2005638"/>
              <a:chOff x="-234" y="1412"/>
              <a:chExt cx="6229" cy="1495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-234" y="1412"/>
                <a:ext cx="6229" cy="1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-225" y="1424"/>
                <a:ext cx="1403" cy="1474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0" y="312"/>
                  </a:cxn>
                  <a:cxn ang="0">
                    <a:pos x="312" y="624"/>
                  </a:cxn>
                  <a:cxn ang="0">
                    <a:pos x="594" y="444"/>
                  </a:cxn>
                  <a:cxn ang="0">
                    <a:pos x="561" y="312"/>
                  </a:cxn>
                  <a:cxn ang="0">
                    <a:pos x="594" y="180"/>
                  </a:cxn>
                  <a:cxn ang="0">
                    <a:pos x="312" y="0"/>
                  </a:cxn>
                </a:cxnLst>
                <a:rect l="0" t="0" r="r" b="b"/>
                <a:pathLst>
                  <a:path w="594" h="624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4"/>
                      <a:pt x="312" y="624"/>
                    </a:cubicBezTo>
                    <a:cubicBezTo>
                      <a:pt x="437" y="624"/>
                      <a:pt x="545" y="550"/>
                      <a:pt x="594" y="444"/>
                    </a:cubicBezTo>
                    <a:cubicBezTo>
                      <a:pt x="573" y="405"/>
                      <a:pt x="561" y="360"/>
                      <a:pt x="561" y="312"/>
                    </a:cubicBezTo>
                    <a:cubicBezTo>
                      <a:pt x="561" y="264"/>
                      <a:pt x="573" y="219"/>
                      <a:pt x="594" y="180"/>
                    </a:cubicBezTo>
                    <a:cubicBezTo>
                      <a:pt x="545" y="74"/>
                      <a:pt x="437" y="0"/>
                      <a:pt x="312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1178" y="1499"/>
                <a:ext cx="1182" cy="1325"/>
              </a:xfrm>
              <a:custGeom>
                <a:avLst/>
                <a:gdLst/>
                <a:ahLst/>
                <a:cxnLst>
                  <a:cxn ang="0">
                    <a:pos x="248" y="0"/>
                  </a:cxn>
                  <a:cxn ang="0">
                    <a:pos x="0" y="148"/>
                  </a:cxn>
                  <a:cxn ang="0">
                    <a:pos x="30" y="280"/>
                  </a:cxn>
                  <a:cxn ang="0">
                    <a:pos x="0" y="412"/>
                  </a:cxn>
                  <a:cxn ang="0">
                    <a:pos x="248" y="561"/>
                  </a:cxn>
                  <a:cxn ang="0">
                    <a:pos x="500" y="404"/>
                  </a:cxn>
                  <a:cxn ang="0">
                    <a:pos x="467" y="280"/>
                  </a:cxn>
                  <a:cxn ang="0">
                    <a:pos x="500" y="156"/>
                  </a:cxn>
                  <a:cxn ang="0">
                    <a:pos x="248" y="0"/>
                  </a:cxn>
                </a:cxnLst>
                <a:rect l="0" t="0" r="r" b="b"/>
                <a:pathLst>
                  <a:path w="500" h="561">
                    <a:moveTo>
                      <a:pt x="248" y="0"/>
                    </a:moveTo>
                    <a:cubicBezTo>
                      <a:pt x="141" y="0"/>
                      <a:pt x="48" y="60"/>
                      <a:pt x="0" y="148"/>
                    </a:cubicBezTo>
                    <a:cubicBezTo>
                      <a:pt x="19" y="188"/>
                      <a:pt x="30" y="233"/>
                      <a:pt x="30" y="280"/>
                    </a:cubicBezTo>
                    <a:cubicBezTo>
                      <a:pt x="30" y="327"/>
                      <a:pt x="19" y="372"/>
                      <a:pt x="0" y="412"/>
                    </a:cubicBezTo>
                    <a:cubicBezTo>
                      <a:pt x="48" y="500"/>
                      <a:pt x="141" y="561"/>
                      <a:pt x="248" y="561"/>
                    </a:cubicBezTo>
                    <a:cubicBezTo>
                      <a:pt x="358" y="561"/>
                      <a:pt x="454" y="497"/>
                      <a:pt x="500" y="404"/>
                    </a:cubicBezTo>
                    <a:cubicBezTo>
                      <a:pt x="479" y="367"/>
                      <a:pt x="467" y="325"/>
                      <a:pt x="467" y="280"/>
                    </a:cubicBezTo>
                    <a:cubicBezTo>
                      <a:pt x="467" y="235"/>
                      <a:pt x="479" y="193"/>
                      <a:pt x="500" y="156"/>
                    </a:cubicBezTo>
                    <a:cubicBezTo>
                      <a:pt x="454" y="63"/>
                      <a:pt x="358" y="0"/>
                      <a:pt x="248" y="0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1101" y="1849"/>
                <a:ext cx="148" cy="62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32"/>
                  </a:cxn>
                  <a:cxn ang="0">
                    <a:pos x="33" y="264"/>
                  </a:cxn>
                  <a:cxn ang="0">
                    <a:pos x="63" y="132"/>
                  </a:cxn>
                  <a:cxn ang="0">
                    <a:pos x="33" y="0"/>
                  </a:cxn>
                </a:cxnLst>
                <a:rect l="0" t="0" r="r" b="b"/>
                <a:pathLst>
                  <a:path w="63" h="264">
                    <a:moveTo>
                      <a:pt x="33" y="0"/>
                    </a:moveTo>
                    <a:cubicBezTo>
                      <a:pt x="12" y="39"/>
                      <a:pt x="0" y="84"/>
                      <a:pt x="0" y="132"/>
                    </a:cubicBezTo>
                    <a:cubicBezTo>
                      <a:pt x="0" y="180"/>
                      <a:pt x="12" y="225"/>
                      <a:pt x="33" y="264"/>
                    </a:cubicBezTo>
                    <a:cubicBezTo>
                      <a:pt x="52" y="224"/>
                      <a:pt x="63" y="179"/>
                      <a:pt x="63" y="132"/>
                    </a:cubicBezTo>
                    <a:cubicBezTo>
                      <a:pt x="63" y="85"/>
                      <a:pt x="52" y="40"/>
                      <a:pt x="33" y="0"/>
                    </a:cubicBezTo>
                  </a:path>
                </a:pathLst>
              </a:custGeom>
              <a:solidFill>
                <a:srgbClr val="007E7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2360" y="1566"/>
                <a:ext cx="1051" cy="1190"/>
              </a:xfrm>
              <a:custGeom>
                <a:avLst/>
                <a:gdLst/>
                <a:ahLst/>
                <a:cxnLst>
                  <a:cxn ang="0">
                    <a:pos x="219" y="0"/>
                  </a:cxn>
                  <a:cxn ang="0">
                    <a:pos x="0" y="128"/>
                  </a:cxn>
                  <a:cxn ang="0">
                    <a:pos x="28" y="252"/>
                  </a:cxn>
                  <a:cxn ang="0">
                    <a:pos x="0" y="376"/>
                  </a:cxn>
                  <a:cxn ang="0">
                    <a:pos x="219" y="504"/>
                  </a:cxn>
                  <a:cxn ang="0">
                    <a:pos x="445" y="365"/>
                  </a:cxn>
                  <a:cxn ang="0">
                    <a:pos x="415" y="252"/>
                  </a:cxn>
                  <a:cxn ang="0">
                    <a:pos x="445" y="139"/>
                  </a:cxn>
                  <a:cxn ang="0">
                    <a:pos x="219" y="0"/>
                  </a:cxn>
                </a:cxnLst>
                <a:rect l="0" t="0" r="r" b="b"/>
                <a:pathLst>
                  <a:path w="445" h="504">
                    <a:moveTo>
                      <a:pt x="219" y="0"/>
                    </a:moveTo>
                    <a:cubicBezTo>
                      <a:pt x="125" y="0"/>
                      <a:pt x="43" y="51"/>
                      <a:pt x="0" y="128"/>
                    </a:cubicBezTo>
                    <a:cubicBezTo>
                      <a:pt x="18" y="166"/>
                      <a:pt x="28" y="208"/>
                      <a:pt x="28" y="252"/>
                    </a:cubicBezTo>
                    <a:cubicBezTo>
                      <a:pt x="28" y="297"/>
                      <a:pt x="18" y="339"/>
                      <a:pt x="0" y="376"/>
                    </a:cubicBezTo>
                    <a:cubicBezTo>
                      <a:pt x="43" y="453"/>
                      <a:pt x="125" y="504"/>
                      <a:pt x="219" y="504"/>
                    </a:cubicBezTo>
                    <a:cubicBezTo>
                      <a:pt x="318" y="504"/>
                      <a:pt x="404" y="448"/>
                      <a:pt x="445" y="365"/>
                    </a:cubicBezTo>
                    <a:cubicBezTo>
                      <a:pt x="426" y="332"/>
                      <a:pt x="415" y="293"/>
                      <a:pt x="415" y="252"/>
                    </a:cubicBezTo>
                    <a:cubicBezTo>
                      <a:pt x="415" y="211"/>
                      <a:pt x="426" y="172"/>
                      <a:pt x="445" y="139"/>
                    </a:cubicBezTo>
                    <a:cubicBezTo>
                      <a:pt x="404" y="56"/>
                      <a:pt x="318" y="0"/>
                      <a:pt x="219" y="0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2282" y="1868"/>
                <a:ext cx="144" cy="58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24"/>
                  </a:cxn>
                  <a:cxn ang="0">
                    <a:pos x="33" y="248"/>
                  </a:cxn>
                  <a:cxn ang="0">
                    <a:pos x="61" y="124"/>
                  </a:cxn>
                  <a:cxn ang="0">
                    <a:pos x="33" y="0"/>
                  </a:cxn>
                </a:cxnLst>
                <a:rect l="0" t="0" r="r" b="b"/>
                <a:pathLst>
                  <a:path w="61" h="248">
                    <a:moveTo>
                      <a:pt x="33" y="0"/>
                    </a:moveTo>
                    <a:cubicBezTo>
                      <a:pt x="12" y="37"/>
                      <a:pt x="0" y="79"/>
                      <a:pt x="0" y="124"/>
                    </a:cubicBezTo>
                    <a:cubicBezTo>
                      <a:pt x="0" y="169"/>
                      <a:pt x="12" y="211"/>
                      <a:pt x="33" y="248"/>
                    </a:cubicBezTo>
                    <a:cubicBezTo>
                      <a:pt x="51" y="211"/>
                      <a:pt x="61" y="169"/>
                      <a:pt x="61" y="124"/>
                    </a:cubicBezTo>
                    <a:cubicBezTo>
                      <a:pt x="61" y="80"/>
                      <a:pt x="51" y="38"/>
                      <a:pt x="33" y="0"/>
                    </a:cubicBezTo>
                  </a:path>
                </a:pathLst>
              </a:custGeom>
              <a:solidFill>
                <a:srgbClr val="1552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3411" y="1625"/>
                <a:ext cx="940" cy="1072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114"/>
                  </a:cxn>
                  <a:cxn ang="0">
                    <a:pos x="27" y="227"/>
                  </a:cxn>
                  <a:cxn ang="0">
                    <a:pos x="0" y="340"/>
                  </a:cxn>
                  <a:cxn ang="0">
                    <a:pos x="197" y="454"/>
                  </a:cxn>
                  <a:cxn ang="0">
                    <a:pos x="398" y="334"/>
                  </a:cxn>
                  <a:cxn ang="0">
                    <a:pos x="368" y="227"/>
                  </a:cxn>
                  <a:cxn ang="0">
                    <a:pos x="398" y="120"/>
                  </a:cxn>
                  <a:cxn ang="0">
                    <a:pos x="197" y="0"/>
                  </a:cxn>
                </a:cxnLst>
                <a:rect l="0" t="0" r="r" b="b"/>
                <a:pathLst>
                  <a:path w="398" h="454">
                    <a:moveTo>
                      <a:pt x="197" y="0"/>
                    </a:moveTo>
                    <a:cubicBezTo>
                      <a:pt x="113" y="0"/>
                      <a:pt x="39" y="46"/>
                      <a:pt x="0" y="114"/>
                    </a:cubicBezTo>
                    <a:cubicBezTo>
                      <a:pt x="17" y="148"/>
                      <a:pt x="27" y="186"/>
                      <a:pt x="27" y="227"/>
                    </a:cubicBezTo>
                    <a:cubicBezTo>
                      <a:pt x="27" y="268"/>
                      <a:pt x="17" y="306"/>
                      <a:pt x="0" y="340"/>
                    </a:cubicBezTo>
                    <a:cubicBezTo>
                      <a:pt x="39" y="408"/>
                      <a:pt x="113" y="454"/>
                      <a:pt x="197" y="454"/>
                    </a:cubicBezTo>
                    <a:cubicBezTo>
                      <a:pt x="284" y="454"/>
                      <a:pt x="360" y="406"/>
                      <a:pt x="398" y="334"/>
                    </a:cubicBezTo>
                    <a:cubicBezTo>
                      <a:pt x="379" y="303"/>
                      <a:pt x="368" y="266"/>
                      <a:pt x="368" y="227"/>
                    </a:cubicBezTo>
                    <a:cubicBezTo>
                      <a:pt x="368" y="188"/>
                      <a:pt x="379" y="151"/>
                      <a:pt x="398" y="120"/>
                    </a:cubicBezTo>
                    <a:cubicBezTo>
                      <a:pt x="360" y="49"/>
                      <a:pt x="284" y="0"/>
                      <a:pt x="197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3340" y="1894"/>
                <a:ext cx="135" cy="5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13"/>
                  </a:cxn>
                  <a:cxn ang="0">
                    <a:pos x="30" y="226"/>
                  </a:cxn>
                  <a:cxn ang="0">
                    <a:pos x="57" y="113"/>
                  </a:cxn>
                  <a:cxn ang="0">
                    <a:pos x="30" y="0"/>
                  </a:cxn>
                </a:cxnLst>
                <a:rect l="0" t="0" r="r" b="b"/>
                <a:pathLst>
                  <a:path w="57" h="226">
                    <a:moveTo>
                      <a:pt x="30" y="0"/>
                    </a:moveTo>
                    <a:cubicBezTo>
                      <a:pt x="11" y="33"/>
                      <a:pt x="0" y="72"/>
                      <a:pt x="0" y="113"/>
                    </a:cubicBezTo>
                    <a:cubicBezTo>
                      <a:pt x="0" y="154"/>
                      <a:pt x="11" y="193"/>
                      <a:pt x="30" y="226"/>
                    </a:cubicBezTo>
                    <a:cubicBezTo>
                      <a:pt x="47" y="192"/>
                      <a:pt x="57" y="154"/>
                      <a:pt x="57" y="113"/>
                    </a:cubicBezTo>
                    <a:cubicBezTo>
                      <a:pt x="57" y="72"/>
                      <a:pt x="47" y="34"/>
                      <a:pt x="30" y="0"/>
                    </a:cubicBezTo>
                  </a:path>
                </a:pathLst>
              </a:custGeom>
              <a:solidFill>
                <a:srgbClr val="004A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4351" y="1679"/>
                <a:ext cx="834" cy="966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0" y="97"/>
                  </a:cxn>
                  <a:cxn ang="0">
                    <a:pos x="26" y="204"/>
                  </a:cxn>
                  <a:cxn ang="0">
                    <a:pos x="0" y="311"/>
                  </a:cxn>
                  <a:cxn ang="0">
                    <a:pos x="174" y="409"/>
                  </a:cxn>
                  <a:cxn ang="0">
                    <a:pos x="353" y="303"/>
                  </a:cxn>
                  <a:cxn ang="0">
                    <a:pos x="325" y="204"/>
                  </a:cxn>
                  <a:cxn ang="0">
                    <a:pos x="353" y="105"/>
                  </a:cxn>
                  <a:cxn ang="0">
                    <a:pos x="174" y="0"/>
                  </a:cxn>
                </a:cxnLst>
                <a:rect l="0" t="0" r="r" b="b"/>
                <a:pathLst>
                  <a:path w="353" h="409">
                    <a:moveTo>
                      <a:pt x="174" y="0"/>
                    </a:moveTo>
                    <a:cubicBezTo>
                      <a:pt x="100" y="0"/>
                      <a:pt x="36" y="39"/>
                      <a:pt x="0" y="97"/>
                    </a:cubicBezTo>
                    <a:cubicBezTo>
                      <a:pt x="17" y="129"/>
                      <a:pt x="26" y="165"/>
                      <a:pt x="26" y="204"/>
                    </a:cubicBezTo>
                    <a:cubicBezTo>
                      <a:pt x="26" y="243"/>
                      <a:pt x="17" y="279"/>
                      <a:pt x="0" y="311"/>
                    </a:cubicBezTo>
                    <a:cubicBezTo>
                      <a:pt x="36" y="369"/>
                      <a:pt x="100" y="409"/>
                      <a:pt x="174" y="409"/>
                    </a:cubicBezTo>
                    <a:cubicBezTo>
                      <a:pt x="251" y="409"/>
                      <a:pt x="318" y="366"/>
                      <a:pt x="353" y="303"/>
                    </a:cubicBezTo>
                    <a:cubicBezTo>
                      <a:pt x="335" y="274"/>
                      <a:pt x="325" y="240"/>
                      <a:pt x="325" y="204"/>
                    </a:cubicBezTo>
                    <a:cubicBezTo>
                      <a:pt x="325" y="168"/>
                      <a:pt x="335" y="134"/>
                      <a:pt x="353" y="105"/>
                    </a:cubicBezTo>
                    <a:cubicBezTo>
                      <a:pt x="318" y="42"/>
                      <a:pt x="251" y="0"/>
                      <a:pt x="174" y="0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4280" y="1908"/>
                <a:ext cx="132" cy="5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07"/>
                  </a:cxn>
                  <a:cxn ang="0">
                    <a:pos x="30" y="214"/>
                  </a:cxn>
                  <a:cxn ang="0">
                    <a:pos x="56" y="107"/>
                  </a:cxn>
                  <a:cxn ang="0">
                    <a:pos x="30" y="0"/>
                  </a:cxn>
                </a:cxnLst>
                <a:rect l="0" t="0" r="r" b="b"/>
                <a:pathLst>
                  <a:path w="56" h="214">
                    <a:moveTo>
                      <a:pt x="30" y="0"/>
                    </a:moveTo>
                    <a:cubicBezTo>
                      <a:pt x="11" y="31"/>
                      <a:pt x="0" y="68"/>
                      <a:pt x="0" y="107"/>
                    </a:cubicBezTo>
                    <a:cubicBezTo>
                      <a:pt x="0" y="146"/>
                      <a:pt x="11" y="183"/>
                      <a:pt x="30" y="214"/>
                    </a:cubicBezTo>
                    <a:cubicBezTo>
                      <a:pt x="47" y="182"/>
                      <a:pt x="56" y="146"/>
                      <a:pt x="56" y="107"/>
                    </a:cubicBezTo>
                    <a:cubicBezTo>
                      <a:pt x="56" y="68"/>
                      <a:pt x="47" y="32"/>
                      <a:pt x="30" y="0"/>
                    </a:cubicBezTo>
                  </a:path>
                </a:pathLst>
              </a:custGeom>
              <a:solidFill>
                <a:srgbClr val="007E7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5185" y="1726"/>
                <a:ext cx="803" cy="869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0" y="85"/>
                  </a:cxn>
                  <a:cxn ang="0">
                    <a:pos x="26" y="184"/>
                  </a:cxn>
                  <a:cxn ang="0">
                    <a:pos x="0" y="283"/>
                  </a:cxn>
                  <a:cxn ang="0">
                    <a:pos x="156" y="368"/>
                  </a:cxn>
                  <a:cxn ang="0">
                    <a:pos x="340" y="184"/>
                  </a:cxn>
                  <a:cxn ang="0">
                    <a:pos x="156" y="0"/>
                  </a:cxn>
                </a:cxnLst>
                <a:rect l="0" t="0" r="r" b="b"/>
                <a:pathLst>
                  <a:path w="340" h="368">
                    <a:moveTo>
                      <a:pt x="156" y="0"/>
                    </a:moveTo>
                    <a:cubicBezTo>
                      <a:pt x="90" y="0"/>
                      <a:pt x="33" y="34"/>
                      <a:pt x="0" y="85"/>
                    </a:cubicBezTo>
                    <a:cubicBezTo>
                      <a:pt x="16" y="115"/>
                      <a:pt x="26" y="148"/>
                      <a:pt x="26" y="184"/>
                    </a:cubicBezTo>
                    <a:cubicBezTo>
                      <a:pt x="26" y="220"/>
                      <a:pt x="16" y="253"/>
                      <a:pt x="0" y="283"/>
                    </a:cubicBezTo>
                    <a:cubicBezTo>
                      <a:pt x="33" y="334"/>
                      <a:pt x="90" y="368"/>
                      <a:pt x="156" y="368"/>
                    </a:cubicBezTo>
                    <a:cubicBezTo>
                      <a:pt x="257" y="368"/>
                      <a:pt x="340" y="286"/>
                      <a:pt x="340" y="184"/>
                    </a:cubicBezTo>
                    <a:cubicBezTo>
                      <a:pt x="340" y="82"/>
                      <a:pt x="257" y="0"/>
                      <a:pt x="156" y="0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5119" y="1927"/>
                <a:ext cx="127" cy="46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9"/>
                  </a:cxn>
                  <a:cxn ang="0">
                    <a:pos x="28" y="198"/>
                  </a:cxn>
                  <a:cxn ang="0">
                    <a:pos x="54" y="99"/>
                  </a:cxn>
                  <a:cxn ang="0">
                    <a:pos x="28" y="0"/>
                  </a:cxn>
                </a:cxnLst>
                <a:rect l="0" t="0" r="r" b="b"/>
                <a:pathLst>
                  <a:path w="54" h="198">
                    <a:moveTo>
                      <a:pt x="28" y="0"/>
                    </a:moveTo>
                    <a:cubicBezTo>
                      <a:pt x="10" y="29"/>
                      <a:pt x="0" y="63"/>
                      <a:pt x="0" y="99"/>
                    </a:cubicBezTo>
                    <a:cubicBezTo>
                      <a:pt x="0" y="135"/>
                      <a:pt x="10" y="169"/>
                      <a:pt x="28" y="198"/>
                    </a:cubicBezTo>
                    <a:cubicBezTo>
                      <a:pt x="44" y="168"/>
                      <a:pt x="54" y="135"/>
                      <a:pt x="54" y="99"/>
                    </a:cubicBezTo>
                    <a:cubicBezTo>
                      <a:pt x="54" y="63"/>
                      <a:pt x="44" y="30"/>
                      <a:pt x="28" y="0"/>
                    </a:cubicBezTo>
                  </a:path>
                </a:pathLst>
              </a:custGeom>
              <a:solidFill>
                <a:srgbClr val="1552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458" y="1485"/>
                <a:ext cx="109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4" y="0"/>
                  </a:cxn>
                  <a:cxn ang="0">
                    <a:pos x="109" y="59"/>
                  </a:cxn>
                  <a:cxn ang="0">
                    <a:pos x="102" y="66"/>
                  </a:cxn>
                  <a:cxn ang="0">
                    <a:pos x="54" y="14"/>
                  </a:cxn>
                  <a:cxn ang="0">
                    <a:pos x="7" y="66"/>
                  </a:cxn>
                </a:cxnLst>
                <a:rect l="0" t="0" r="r" b="b"/>
                <a:pathLst>
                  <a:path w="109" h="66">
                    <a:moveTo>
                      <a:pt x="7" y="66"/>
                    </a:moveTo>
                    <a:lnTo>
                      <a:pt x="0" y="59"/>
                    </a:lnTo>
                    <a:lnTo>
                      <a:pt x="54" y="0"/>
                    </a:lnTo>
                    <a:lnTo>
                      <a:pt x="109" y="59"/>
                    </a:lnTo>
                    <a:lnTo>
                      <a:pt x="102" y="66"/>
                    </a:lnTo>
                    <a:lnTo>
                      <a:pt x="54" y="14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1710" y="1566"/>
                <a:ext cx="109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4" y="0"/>
                  </a:cxn>
                  <a:cxn ang="0">
                    <a:pos x="109" y="59"/>
                  </a:cxn>
                  <a:cxn ang="0">
                    <a:pos x="102" y="66"/>
                  </a:cxn>
                  <a:cxn ang="0">
                    <a:pos x="54" y="14"/>
                  </a:cxn>
                  <a:cxn ang="0">
                    <a:pos x="7" y="66"/>
                  </a:cxn>
                </a:cxnLst>
                <a:rect l="0" t="0" r="r" b="b"/>
                <a:pathLst>
                  <a:path w="109" h="66">
                    <a:moveTo>
                      <a:pt x="7" y="66"/>
                    </a:moveTo>
                    <a:lnTo>
                      <a:pt x="0" y="59"/>
                    </a:lnTo>
                    <a:lnTo>
                      <a:pt x="54" y="0"/>
                    </a:lnTo>
                    <a:lnTo>
                      <a:pt x="109" y="59"/>
                    </a:lnTo>
                    <a:lnTo>
                      <a:pt x="102" y="66"/>
                    </a:lnTo>
                    <a:lnTo>
                      <a:pt x="54" y="14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2830" y="1625"/>
                <a:ext cx="108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4" y="0"/>
                  </a:cxn>
                  <a:cxn ang="0">
                    <a:pos x="108" y="59"/>
                  </a:cxn>
                  <a:cxn ang="0">
                    <a:pos x="101" y="66"/>
                  </a:cxn>
                  <a:cxn ang="0">
                    <a:pos x="54" y="14"/>
                  </a:cxn>
                  <a:cxn ang="0">
                    <a:pos x="7" y="66"/>
                  </a:cxn>
                </a:cxnLst>
                <a:rect l="0" t="0" r="r" b="b"/>
                <a:pathLst>
                  <a:path w="108" h="66">
                    <a:moveTo>
                      <a:pt x="7" y="66"/>
                    </a:moveTo>
                    <a:lnTo>
                      <a:pt x="0" y="59"/>
                    </a:lnTo>
                    <a:lnTo>
                      <a:pt x="54" y="0"/>
                    </a:lnTo>
                    <a:lnTo>
                      <a:pt x="108" y="59"/>
                    </a:lnTo>
                    <a:lnTo>
                      <a:pt x="101" y="66"/>
                    </a:lnTo>
                    <a:lnTo>
                      <a:pt x="54" y="14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3822" y="1674"/>
                <a:ext cx="108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54" y="52"/>
                  </a:cxn>
                  <a:cxn ang="0">
                    <a:pos x="101" y="0"/>
                  </a:cxn>
                  <a:cxn ang="0">
                    <a:pos x="108" y="5"/>
                  </a:cxn>
                  <a:cxn ang="0">
                    <a:pos x="54" y="66"/>
                  </a:cxn>
                </a:cxnLst>
                <a:rect l="0" t="0" r="r" b="b"/>
                <a:pathLst>
                  <a:path w="108" h="66">
                    <a:moveTo>
                      <a:pt x="54" y="66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54" y="52"/>
                    </a:lnTo>
                    <a:lnTo>
                      <a:pt x="101" y="0"/>
                    </a:lnTo>
                    <a:lnTo>
                      <a:pt x="108" y="5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5497" y="1773"/>
                <a:ext cx="111" cy="67"/>
              </a:xfrm>
              <a:custGeom>
                <a:avLst/>
                <a:gdLst/>
                <a:ahLst/>
                <a:cxnLst>
                  <a:cxn ang="0">
                    <a:pos x="7" y="67"/>
                  </a:cxn>
                  <a:cxn ang="0">
                    <a:pos x="0" y="59"/>
                  </a:cxn>
                  <a:cxn ang="0">
                    <a:pos x="56" y="0"/>
                  </a:cxn>
                  <a:cxn ang="0">
                    <a:pos x="111" y="59"/>
                  </a:cxn>
                  <a:cxn ang="0">
                    <a:pos x="104" y="67"/>
                  </a:cxn>
                  <a:cxn ang="0">
                    <a:pos x="56" y="15"/>
                  </a:cxn>
                  <a:cxn ang="0">
                    <a:pos x="7" y="67"/>
                  </a:cxn>
                </a:cxnLst>
                <a:rect l="0" t="0" r="r" b="b"/>
                <a:pathLst>
                  <a:path w="111" h="67">
                    <a:moveTo>
                      <a:pt x="7" y="67"/>
                    </a:moveTo>
                    <a:lnTo>
                      <a:pt x="0" y="59"/>
                    </a:lnTo>
                    <a:lnTo>
                      <a:pt x="56" y="0"/>
                    </a:lnTo>
                    <a:lnTo>
                      <a:pt x="111" y="59"/>
                    </a:lnTo>
                    <a:lnTo>
                      <a:pt x="104" y="67"/>
                    </a:lnTo>
                    <a:lnTo>
                      <a:pt x="56" y="15"/>
                    </a:lnTo>
                    <a:lnTo>
                      <a:pt x="7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5497" y="2477"/>
                <a:ext cx="111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6" y="0"/>
                  </a:cxn>
                  <a:cxn ang="0">
                    <a:pos x="111" y="59"/>
                  </a:cxn>
                  <a:cxn ang="0">
                    <a:pos x="104" y="66"/>
                  </a:cxn>
                  <a:cxn ang="0">
                    <a:pos x="56" y="12"/>
                  </a:cxn>
                  <a:cxn ang="0">
                    <a:pos x="7" y="66"/>
                  </a:cxn>
                </a:cxnLst>
                <a:rect l="0" t="0" r="r" b="b"/>
                <a:pathLst>
                  <a:path w="111" h="66">
                    <a:moveTo>
                      <a:pt x="7" y="66"/>
                    </a:moveTo>
                    <a:lnTo>
                      <a:pt x="0" y="59"/>
                    </a:lnTo>
                    <a:lnTo>
                      <a:pt x="56" y="0"/>
                    </a:lnTo>
                    <a:lnTo>
                      <a:pt x="111" y="59"/>
                    </a:lnTo>
                    <a:lnTo>
                      <a:pt x="104" y="66"/>
                    </a:lnTo>
                    <a:lnTo>
                      <a:pt x="56" y="12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-166" y="2106"/>
                <a:ext cx="67" cy="109"/>
              </a:xfrm>
              <a:custGeom>
                <a:avLst/>
                <a:gdLst/>
                <a:ahLst/>
                <a:cxnLst>
                  <a:cxn ang="0">
                    <a:pos x="62" y="109"/>
                  </a:cxn>
                  <a:cxn ang="0">
                    <a:pos x="0" y="55"/>
                  </a:cxn>
                  <a:cxn ang="0">
                    <a:pos x="62" y="0"/>
                  </a:cxn>
                  <a:cxn ang="0">
                    <a:pos x="67" y="7"/>
                  </a:cxn>
                  <a:cxn ang="0">
                    <a:pos x="15" y="55"/>
                  </a:cxn>
                  <a:cxn ang="0">
                    <a:pos x="67" y="102"/>
                  </a:cxn>
                  <a:cxn ang="0">
                    <a:pos x="62" y="109"/>
                  </a:cxn>
                </a:cxnLst>
                <a:rect l="0" t="0" r="r" b="b"/>
                <a:pathLst>
                  <a:path w="67" h="109">
                    <a:moveTo>
                      <a:pt x="62" y="109"/>
                    </a:moveTo>
                    <a:lnTo>
                      <a:pt x="0" y="55"/>
                    </a:lnTo>
                    <a:lnTo>
                      <a:pt x="62" y="0"/>
                    </a:lnTo>
                    <a:lnTo>
                      <a:pt x="67" y="7"/>
                    </a:lnTo>
                    <a:lnTo>
                      <a:pt x="15" y="55"/>
                    </a:lnTo>
                    <a:lnTo>
                      <a:pt x="67" y="102"/>
                    </a:lnTo>
                    <a:lnTo>
                      <a:pt x="62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1136" y="2104"/>
                <a:ext cx="66" cy="109"/>
              </a:xfrm>
              <a:custGeom>
                <a:avLst/>
                <a:gdLst/>
                <a:ahLst/>
                <a:cxnLst>
                  <a:cxn ang="0">
                    <a:pos x="7" y="109"/>
                  </a:cxn>
                  <a:cxn ang="0">
                    <a:pos x="0" y="102"/>
                  </a:cxn>
                  <a:cxn ang="0">
                    <a:pos x="52" y="5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54"/>
                  </a:cxn>
                  <a:cxn ang="0">
                    <a:pos x="7" y="109"/>
                  </a:cxn>
                </a:cxnLst>
                <a:rect l="0" t="0" r="r" b="b"/>
                <a:pathLst>
                  <a:path w="66" h="109">
                    <a:moveTo>
                      <a:pt x="7" y="109"/>
                    </a:moveTo>
                    <a:lnTo>
                      <a:pt x="0" y="102"/>
                    </a:lnTo>
                    <a:lnTo>
                      <a:pt x="52" y="5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66" y="54"/>
                    </a:lnTo>
                    <a:lnTo>
                      <a:pt x="7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2322" y="2104"/>
                <a:ext cx="66" cy="109"/>
              </a:xfrm>
              <a:custGeom>
                <a:avLst/>
                <a:gdLst/>
                <a:ahLst/>
                <a:cxnLst>
                  <a:cxn ang="0">
                    <a:pos x="7" y="109"/>
                  </a:cxn>
                  <a:cxn ang="0">
                    <a:pos x="0" y="102"/>
                  </a:cxn>
                  <a:cxn ang="0">
                    <a:pos x="52" y="5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54"/>
                  </a:cxn>
                  <a:cxn ang="0">
                    <a:pos x="7" y="109"/>
                  </a:cxn>
                </a:cxnLst>
                <a:rect l="0" t="0" r="r" b="b"/>
                <a:pathLst>
                  <a:path w="66" h="109">
                    <a:moveTo>
                      <a:pt x="7" y="109"/>
                    </a:moveTo>
                    <a:lnTo>
                      <a:pt x="0" y="102"/>
                    </a:lnTo>
                    <a:lnTo>
                      <a:pt x="52" y="5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66" y="54"/>
                    </a:lnTo>
                    <a:lnTo>
                      <a:pt x="7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3375" y="2040"/>
                <a:ext cx="66" cy="109"/>
              </a:xfrm>
              <a:custGeom>
                <a:avLst/>
                <a:gdLst/>
                <a:ahLst/>
                <a:cxnLst>
                  <a:cxn ang="0">
                    <a:pos x="5" y="109"/>
                  </a:cxn>
                  <a:cxn ang="0">
                    <a:pos x="0" y="102"/>
                  </a:cxn>
                  <a:cxn ang="0">
                    <a:pos x="52" y="55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66" y="55"/>
                  </a:cxn>
                  <a:cxn ang="0">
                    <a:pos x="5" y="109"/>
                  </a:cxn>
                </a:cxnLst>
                <a:rect l="0" t="0" r="r" b="b"/>
                <a:pathLst>
                  <a:path w="66" h="109">
                    <a:moveTo>
                      <a:pt x="5" y="109"/>
                    </a:moveTo>
                    <a:lnTo>
                      <a:pt x="0" y="102"/>
                    </a:lnTo>
                    <a:lnTo>
                      <a:pt x="52" y="55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66" y="55"/>
                    </a:ln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4320" y="2033"/>
                <a:ext cx="66" cy="109"/>
              </a:xfrm>
              <a:custGeom>
                <a:avLst/>
                <a:gdLst/>
                <a:ahLst/>
                <a:cxnLst>
                  <a:cxn ang="0">
                    <a:pos x="7" y="109"/>
                  </a:cxn>
                  <a:cxn ang="0">
                    <a:pos x="0" y="102"/>
                  </a:cxn>
                  <a:cxn ang="0">
                    <a:pos x="55" y="55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55"/>
                  </a:cxn>
                  <a:cxn ang="0">
                    <a:pos x="7" y="109"/>
                  </a:cxn>
                </a:cxnLst>
                <a:rect l="0" t="0" r="r" b="b"/>
                <a:pathLst>
                  <a:path w="66" h="109">
                    <a:moveTo>
                      <a:pt x="7" y="109"/>
                    </a:moveTo>
                    <a:lnTo>
                      <a:pt x="0" y="102"/>
                    </a:lnTo>
                    <a:lnTo>
                      <a:pt x="55" y="55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66" y="55"/>
                    </a:lnTo>
                    <a:lnTo>
                      <a:pt x="7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4646" y="1726"/>
                <a:ext cx="109" cy="66"/>
              </a:xfrm>
              <a:custGeom>
                <a:avLst/>
                <a:gdLst/>
                <a:ahLst/>
                <a:cxnLst>
                  <a:cxn ang="0">
                    <a:pos x="102" y="66"/>
                  </a:cxn>
                  <a:cxn ang="0">
                    <a:pos x="55" y="14"/>
                  </a:cxn>
                  <a:cxn ang="0">
                    <a:pos x="7" y="66"/>
                  </a:cxn>
                  <a:cxn ang="0">
                    <a:pos x="0" y="59"/>
                  </a:cxn>
                  <a:cxn ang="0">
                    <a:pos x="55" y="0"/>
                  </a:cxn>
                  <a:cxn ang="0">
                    <a:pos x="109" y="59"/>
                  </a:cxn>
                  <a:cxn ang="0">
                    <a:pos x="102" y="66"/>
                  </a:cxn>
                </a:cxnLst>
                <a:rect l="0" t="0" r="r" b="b"/>
                <a:pathLst>
                  <a:path w="109" h="66">
                    <a:moveTo>
                      <a:pt x="102" y="66"/>
                    </a:moveTo>
                    <a:lnTo>
                      <a:pt x="55" y="14"/>
                    </a:lnTo>
                    <a:lnTo>
                      <a:pt x="7" y="66"/>
                    </a:lnTo>
                    <a:lnTo>
                      <a:pt x="0" y="59"/>
                    </a:lnTo>
                    <a:lnTo>
                      <a:pt x="55" y="0"/>
                    </a:lnTo>
                    <a:lnTo>
                      <a:pt x="109" y="59"/>
                    </a:lnTo>
                    <a:lnTo>
                      <a:pt x="10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3375" y="2165"/>
                <a:ext cx="66" cy="109"/>
              </a:xfrm>
              <a:custGeom>
                <a:avLst/>
                <a:gdLst/>
                <a:ahLst/>
                <a:cxnLst>
                  <a:cxn ang="0">
                    <a:pos x="59" y="109"/>
                  </a:cxn>
                  <a:cxn ang="0">
                    <a:pos x="0" y="55"/>
                  </a:cxn>
                  <a:cxn ang="0">
                    <a:pos x="59" y="0"/>
                  </a:cxn>
                  <a:cxn ang="0">
                    <a:pos x="66" y="8"/>
                  </a:cxn>
                  <a:cxn ang="0">
                    <a:pos x="15" y="55"/>
                  </a:cxn>
                  <a:cxn ang="0">
                    <a:pos x="66" y="102"/>
                  </a:cxn>
                  <a:cxn ang="0">
                    <a:pos x="59" y="109"/>
                  </a:cxn>
                </a:cxnLst>
                <a:rect l="0" t="0" r="r" b="b"/>
                <a:pathLst>
                  <a:path w="66" h="109">
                    <a:moveTo>
                      <a:pt x="59" y="109"/>
                    </a:moveTo>
                    <a:lnTo>
                      <a:pt x="0" y="55"/>
                    </a:lnTo>
                    <a:lnTo>
                      <a:pt x="59" y="0"/>
                    </a:lnTo>
                    <a:lnTo>
                      <a:pt x="66" y="8"/>
                    </a:lnTo>
                    <a:lnTo>
                      <a:pt x="15" y="55"/>
                    </a:lnTo>
                    <a:lnTo>
                      <a:pt x="66" y="102"/>
                    </a:lnTo>
                    <a:lnTo>
                      <a:pt x="59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4320" y="2158"/>
                <a:ext cx="66" cy="109"/>
              </a:xfrm>
              <a:custGeom>
                <a:avLst/>
                <a:gdLst/>
                <a:ahLst/>
                <a:cxnLst>
                  <a:cxn ang="0">
                    <a:pos x="62" y="109"/>
                  </a:cxn>
                  <a:cxn ang="0">
                    <a:pos x="0" y="55"/>
                  </a:cxn>
                  <a:cxn ang="0">
                    <a:pos x="62" y="0"/>
                  </a:cxn>
                  <a:cxn ang="0">
                    <a:pos x="66" y="7"/>
                  </a:cxn>
                  <a:cxn ang="0">
                    <a:pos x="14" y="55"/>
                  </a:cxn>
                  <a:cxn ang="0">
                    <a:pos x="66" y="102"/>
                  </a:cxn>
                  <a:cxn ang="0">
                    <a:pos x="62" y="109"/>
                  </a:cxn>
                </a:cxnLst>
                <a:rect l="0" t="0" r="r" b="b"/>
                <a:pathLst>
                  <a:path w="66" h="109">
                    <a:moveTo>
                      <a:pt x="62" y="109"/>
                    </a:moveTo>
                    <a:lnTo>
                      <a:pt x="0" y="55"/>
                    </a:lnTo>
                    <a:lnTo>
                      <a:pt x="62" y="0"/>
                    </a:lnTo>
                    <a:lnTo>
                      <a:pt x="66" y="7"/>
                    </a:lnTo>
                    <a:lnTo>
                      <a:pt x="14" y="55"/>
                    </a:lnTo>
                    <a:lnTo>
                      <a:pt x="66" y="102"/>
                    </a:lnTo>
                    <a:lnTo>
                      <a:pt x="62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4771" y="1726"/>
                <a:ext cx="109" cy="66"/>
              </a:xfrm>
              <a:custGeom>
                <a:avLst/>
                <a:gdLst/>
                <a:ahLst/>
                <a:cxnLst>
                  <a:cxn ang="0">
                    <a:pos x="55" y="66"/>
                  </a:cxn>
                  <a:cxn ang="0">
                    <a:pos x="0" y="7"/>
                  </a:cxn>
                  <a:cxn ang="0">
                    <a:pos x="8" y="0"/>
                  </a:cxn>
                  <a:cxn ang="0">
                    <a:pos x="55" y="52"/>
                  </a:cxn>
                  <a:cxn ang="0">
                    <a:pos x="102" y="0"/>
                  </a:cxn>
                  <a:cxn ang="0">
                    <a:pos x="109" y="7"/>
                  </a:cxn>
                  <a:cxn ang="0">
                    <a:pos x="55" y="66"/>
                  </a:cxn>
                </a:cxnLst>
                <a:rect l="0" t="0" r="r" b="b"/>
                <a:pathLst>
                  <a:path w="109" h="66">
                    <a:moveTo>
                      <a:pt x="55" y="66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55" y="52"/>
                    </a:lnTo>
                    <a:lnTo>
                      <a:pt x="102" y="0"/>
                    </a:lnTo>
                    <a:lnTo>
                      <a:pt x="109" y="7"/>
                    </a:lnTo>
                    <a:lnTo>
                      <a:pt x="5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458" y="2791"/>
                <a:ext cx="109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2"/>
                  </a:cxn>
                  <a:cxn ang="0">
                    <a:pos x="102" y="0"/>
                  </a:cxn>
                  <a:cxn ang="0">
                    <a:pos x="109" y="7"/>
                  </a:cxn>
                  <a:cxn ang="0">
                    <a:pos x="54" y="66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2"/>
                    </a:lnTo>
                    <a:lnTo>
                      <a:pt x="102" y="0"/>
                    </a:lnTo>
                    <a:lnTo>
                      <a:pt x="109" y="7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1710" y="2690"/>
                <a:ext cx="109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4"/>
                  </a:cxn>
                  <a:cxn ang="0">
                    <a:pos x="102" y="0"/>
                  </a:cxn>
                  <a:cxn ang="0">
                    <a:pos x="109" y="7"/>
                  </a:cxn>
                  <a:cxn ang="0">
                    <a:pos x="54" y="66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4"/>
                    </a:lnTo>
                    <a:lnTo>
                      <a:pt x="102" y="0"/>
                    </a:lnTo>
                    <a:lnTo>
                      <a:pt x="109" y="7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2830" y="2645"/>
                <a:ext cx="108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2"/>
                  </a:cxn>
                  <a:cxn ang="0">
                    <a:pos x="101" y="0"/>
                  </a:cxn>
                  <a:cxn ang="0">
                    <a:pos x="108" y="7"/>
                  </a:cxn>
                  <a:cxn ang="0">
                    <a:pos x="54" y="66"/>
                  </a:cxn>
                </a:cxnLst>
                <a:rect l="0" t="0" r="r" b="b"/>
                <a:pathLst>
                  <a:path w="108" h="66">
                    <a:moveTo>
                      <a:pt x="54" y="66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2"/>
                    </a:lnTo>
                    <a:lnTo>
                      <a:pt x="101" y="0"/>
                    </a:lnTo>
                    <a:lnTo>
                      <a:pt x="108" y="7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3822" y="2576"/>
                <a:ext cx="108" cy="69"/>
              </a:xfrm>
              <a:custGeom>
                <a:avLst/>
                <a:gdLst/>
                <a:ahLst/>
                <a:cxnLst>
                  <a:cxn ang="0">
                    <a:pos x="54" y="69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5"/>
                  </a:cxn>
                  <a:cxn ang="0">
                    <a:pos x="101" y="0"/>
                  </a:cxn>
                  <a:cxn ang="0">
                    <a:pos x="108" y="7"/>
                  </a:cxn>
                  <a:cxn ang="0">
                    <a:pos x="54" y="69"/>
                  </a:cxn>
                </a:cxnLst>
                <a:rect l="0" t="0" r="r" b="b"/>
                <a:pathLst>
                  <a:path w="108" h="69">
                    <a:moveTo>
                      <a:pt x="54" y="69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5"/>
                    </a:lnTo>
                    <a:lnTo>
                      <a:pt x="101" y="0"/>
                    </a:lnTo>
                    <a:lnTo>
                      <a:pt x="108" y="7"/>
                    </a:lnTo>
                    <a:lnTo>
                      <a:pt x="54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5159" y="2033"/>
                <a:ext cx="66" cy="109"/>
              </a:xfrm>
              <a:custGeom>
                <a:avLst/>
                <a:gdLst/>
                <a:ahLst/>
                <a:cxnLst>
                  <a:cxn ang="0">
                    <a:pos x="5" y="109"/>
                  </a:cxn>
                  <a:cxn ang="0">
                    <a:pos x="0" y="102"/>
                  </a:cxn>
                  <a:cxn ang="0">
                    <a:pos x="52" y="55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66" y="55"/>
                  </a:cxn>
                  <a:cxn ang="0">
                    <a:pos x="5" y="109"/>
                  </a:cxn>
                </a:cxnLst>
                <a:rect l="0" t="0" r="r" b="b"/>
                <a:pathLst>
                  <a:path w="66" h="109">
                    <a:moveTo>
                      <a:pt x="5" y="109"/>
                    </a:moveTo>
                    <a:lnTo>
                      <a:pt x="0" y="102"/>
                    </a:lnTo>
                    <a:lnTo>
                      <a:pt x="52" y="55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66" y="55"/>
                    </a:ln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5159" y="2158"/>
                <a:ext cx="66" cy="109"/>
              </a:xfrm>
              <a:custGeom>
                <a:avLst/>
                <a:gdLst/>
                <a:ahLst/>
                <a:cxnLst>
                  <a:cxn ang="0">
                    <a:pos x="59" y="109"/>
                  </a:cxn>
                  <a:cxn ang="0">
                    <a:pos x="0" y="55"/>
                  </a:cxn>
                  <a:cxn ang="0">
                    <a:pos x="59" y="0"/>
                  </a:cxn>
                  <a:cxn ang="0">
                    <a:pos x="66" y="7"/>
                  </a:cxn>
                  <a:cxn ang="0">
                    <a:pos x="14" y="55"/>
                  </a:cxn>
                  <a:cxn ang="0">
                    <a:pos x="66" y="102"/>
                  </a:cxn>
                  <a:cxn ang="0">
                    <a:pos x="59" y="109"/>
                  </a:cxn>
                </a:cxnLst>
                <a:rect l="0" t="0" r="r" b="b"/>
                <a:pathLst>
                  <a:path w="66" h="109">
                    <a:moveTo>
                      <a:pt x="59" y="109"/>
                    </a:moveTo>
                    <a:lnTo>
                      <a:pt x="0" y="55"/>
                    </a:lnTo>
                    <a:lnTo>
                      <a:pt x="59" y="0"/>
                    </a:lnTo>
                    <a:lnTo>
                      <a:pt x="66" y="7"/>
                    </a:lnTo>
                    <a:lnTo>
                      <a:pt x="14" y="55"/>
                    </a:lnTo>
                    <a:lnTo>
                      <a:pt x="66" y="102"/>
                    </a:lnTo>
                    <a:lnTo>
                      <a:pt x="59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665221" y="4005064"/>
              <a:ext cx="1079895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Международный уровень</a:t>
              </a:r>
              <a:endParaRPr lang="en-GB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188" y="4005064"/>
              <a:ext cx="1944464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dirty="0">
                  <a:solidFill>
                    <a:schemeClr val="bg1"/>
                  </a:solidFill>
                </a:rPr>
                <a:t>Начинающий</a:t>
              </a:r>
              <a:endParaRPr lang="en-GB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8274" y="4005064"/>
              <a:ext cx="1774601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Одаренный</a:t>
              </a:r>
              <a:endParaRPr lang="en-GB" sz="14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0169" y="4005064"/>
              <a:ext cx="1603920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Подготовка выступления</a:t>
              </a:r>
              <a:endParaRPr lang="en-GB" sz="14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93483" y="4005064"/>
              <a:ext cx="1435917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Участие в соревнованиях</a:t>
              </a:r>
              <a:endParaRPr lang="en-GB" sz="14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0576" y="4005064"/>
              <a:ext cx="1263724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Соревнования на уровне страны</a:t>
              </a:r>
              <a:endParaRPr lang="en-GB" sz="1400" b="1" kern="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7164288" y="3645024"/>
            <a:ext cx="1023613" cy="0"/>
          </a:xfrm>
          <a:prstGeom prst="straightConnector1">
            <a:avLst/>
          </a:prstGeom>
          <a:ln w="158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50"/>
          <p:cNvSpPr/>
          <p:nvPr/>
        </p:nvSpPr>
        <p:spPr>
          <a:xfrm>
            <a:off x="6804248" y="3356992"/>
            <a:ext cx="214315" cy="2143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4"/>
          <p:cNvSpPr/>
          <p:nvPr/>
        </p:nvSpPr>
        <p:spPr>
          <a:xfrm>
            <a:off x="6372200" y="3212976"/>
            <a:ext cx="214315" cy="2143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5"/>
          <p:cNvSpPr/>
          <p:nvPr/>
        </p:nvSpPr>
        <p:spPr>
          <a:xfrm>
            <a:off x="5724128" y="3284984"/>
            <a:ext cx="214315" cy="2143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1"/>
          <p:cNvSpPr/>
          <p:nvPr/>
        </p:nvSpPr>
        <p:spPr>
          <a:xfrm>
            <a:off x="5076056" y="3429000"/>
            <a:ext cx="214315" cy="2143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60648"/>
            <a:ext cx="1353429" cy="83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11064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ДОЛГОСРОЧНЫЙ ПЛАН</a:t>
            </a:r>
            <a:br>
              <a:rPr lang="ru-RU" sz="2800" b="1" dirty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755576" y="1844824"/>
            <a:ext cx="8388424" cy="523255"/>
          </a:xfrm>
        </p:spPr>
        <p:txBody>
          <a:bodyPr/>
          <a:lstStyle/>
          <a:p>
            <a:pPr lvl="1"/>
            <a:r>
              <a:rPr lang="ru-RU" dirty="0">
                <a:solidFill>
                  <a:schemeClr val="tx2"/>
                </a:solidFill>
              </a:rPr>
              <a:t>нацелен на создание стабильной образовательной программы </a:t>
            </a:r>
          </a:p>
          <a:p>
            <a:pPr lvl="1"/>
            <a:r>
              <a:rPr lang="ru-RU" dirty="0">
                <a:solidFill>
                  <a:schemeClr val="tx2"/>
                </a:solidFill>
              </a:rPr>
              <a:t>на всех уровнях пути спортсмена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8" name="Group 45"/>
          <p:cNvGrpSpPr/>
          <p:nvPr/>
        </p:nvGrpSpPr>
        <p:grpSpPr>
          <a:xfrm>
            <a:off x="395536" y="3068960"/>
            <a:ext cx="8359700" cy="2000264"/>
            <a:chOff x="392188" y="3573016"/>
            <a:chExt cx="8359700" cy="2005638"/>
          </a:xfrm>
        </p:grpSpPr>
        <p:grpSp>
          <p:nvGrpSpPr>
            <p:cNvPr id="9" name="Group 5"/>
            <p:cNvGrpSpPr>
              <a:grpSpLocks noChangeAspect="1"/>
            </p:cNvGrpSpPr>
            <p:nvPr/>
          </p:nvGrpSpPr>
          <p:grpSpPr bwMode="auto">
            <a:xfrm>
              <a:off x="395288" y="3573016"/>
              <a:ext cx="8356600" cy="2005638"/>
              <a:chOff x="-234" y="1412"/>
              <a:chExt cx="6229" cy="1495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-234" y="1412"/>
                <a:ext cx="6229" cy="1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-225" y="1424"/>
                <a:ext cx="1403" cy="1474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0" y="312"/>
                  </a:cxn>
                  <a:cxn ang="0">
                    <a:pos x="312" y="624"/>
                  </a:cxn>
                  <a:cxn ang="0">
                    <a:pos x="594" y="444"/>
                  </a:cxn>
                  <a:cxn ang="0">
                    <a:pos x="561" y="312"/>
                  </a:cxn>
                  <a:cxn ang="0">
                    <a:pos x="594" y="180"/>
                  </a:cxn>
                  <a:cxn ang="0">
                    <a:pos x="312" y="0"/>
                  </a:cxn>
                </a:cxnLst>
                <a:rect l="0" t="0" r="r" b="b"/>
                <a:pathLst>
                  <a:path w="594" h="624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4"/>
                      <a:pt x="312" y="624"/>
                    </a:cubicBezTo>
                    <a:cubicBezTo>
                      <a:pt x="437" y="624"/>
                      <a:pt x="545" y="550"/>
                      <a:pt x="594" y="444"/>
                    </a:cubicBezTo>
                    <a:cubicBezTo>
                      <a:pt x="573" y="405"/>
                      <a:pt x="561" y="360"/>
                      <a:pt x="561" y="312"/>
                    </a:cubicBezTo>
                    <a:cubicBezTo>
                      <a:pt x="561" y="264"/>
                      <a:pt x="573" y="219"/>
                      <a:pt x="594" y="180"/>
                    </a:cubicBezTo>
                    <a:cubicBezTo>
                      <a:pt x="545" y="74"/>
                      <a:pt x="437" y="0"/>
                      <a:pt x="312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1178" y="1499"/>
                <a:ext cx="1182" cy="1325"/>
              </a:xfrm>
              <a:custGeom>
                <a:avLst/>
                <a:gdLst/>
                <a:ahLst/>
                <a:cxnLst>
                  <a:cxn ang="0">
                    <a:pos x="248" y="0"/>
                  </a:cxn>
                  <a:cxn ang="0">
                    <a:pos x="0" y="148"/>
                  </a:cxn>
                  <a:cxn ang="0">
                    <a:pos x="30" y="280"/>
                  </a:cxn>
                  <a:cxn ang="0">
                    <a:pos x="0" y="412"/>
                  </a:cxn>
                  <a:cxn ang="0">
                    <a:pos x="248" y="561"/>
                  </a:cxn>
                  <a:cxn ang="0">
                    <a:pos x="500" y="404"/>
                  </a:cxn>
                  <a:cxn ang="0">
                    <a:pos x="467" y="280"/>
                  </a:cxn>
                  <a:cxn ang="0">
                    <a:pos x="500" y="156"/>
                  </a:cxn>
                  <a:cxn ang="0">
                    <a:pos x="248" y="0"/>
                  </a:cxn>
                </a:cxnLst>
                <a:rect l="0" t="0" r="r" b="b"/>
                <a:pathLst>
                  <a:path w="500" h="561">
                    <a:moveTo>
                      <a:pt x="248" y="0"/>
                    </a:moveTo>
                    <a:cubicBezTo>
                      <a:pt x="141" y="0"/>
                      <a:pt x="48" y="60"/>
                      <a:pt x="0" y="148"/>
                    </a:cubicBezTo>
                    <a:cubicBezTo>
                      <a:pt x="19" y="188"/>
                      <a:pt x="30" y="233"/>
                      <a:pt x="30" y="280"/>
                    </a:cubicBezTo>
                    <a:cubicBezTo>
                      <a:pt x="30" y="327"/>
                      <a:pt x="19" y="372"/>
                      <a:pt x="0" y="412"/>
                    </a:cubicBezTo>
                    <a:cubicBezTo>
                      <a:pt x="48" y="500"/>
                      <a:pt x="141" y="561"/>
                      <a:pt x="248" y="561"/>
                    </a:cubicBezTo>
                    <a:cubicBezTo>
                      <a:pt x="358" y="561"/>
                      <a:pt x="454" y="497"/>
                      <a:pt x="500" y="404"/>
                    </a:cubicBezTo>
                    <a:cubicBezTo>
                      <a:pt x="479" y="367"/>
                      <a:pt x="467" y="325"/>
                      <a:pt x="467" y="280"/>
                    </a:cubicBezTo>
                    <a:cubicBezTo>
                      <a:pt x="467" y="235"/>
                      <a:pt x="479" y="193"/>
                      <a:pt x="500" y="156"/>
                    </a:cubicBezTo>
                    <a:cubicBezTo>
                      <a:pt x="454" y="63"/>
                      <a:pt x="358" y="0"/>
                      <a:pt x="248" y="0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1101" y="1849"/>
                <a:ext cx="148" cy="62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32"/>
                  </a:cxn>
                  <a:cxn ang="0">
                    <a:pos x="33" y="264"/>
                  </a:cxn>
                  <a:cxn ang="0">
                    <a:pos x="63" y="132"/>
                  </a:cxn>
                  <a:cxn ang="0">
                    <a:pos x="33" y="0"/>
                  </a:cxn>
                </a:cxnLst>
                <a:rect l="0" t="0" r="r" b="b"/>
                <a:pathLst>
                  <a:path w="63" h="264">
                    <a:moveTo>
                      <a:pt x="33" y="0"/>
                    </a:moveTo>
                    <a:cubicBezTo>
                      <a:pt x="12" y="39"/>
                      <a:pt x="0" y="84"/>
                      <a:pt x="0" y="132"/>
                    </a:cubicBezTo>
                    <a:cubicBezTo>
                      <a:pt x="0" y="180"/>
                      <a:pt x="12" y="225"/>
                      <a:pt x="33" y="264"/>
                    </a:cubicBezTo>
                    <a:cubicBezTo>
                      <a:pt x="52" y="224"/>
                      <a:pt x="63" y="179"/>
                      <a:pt x="63" y="132"/>
                    </a:cubicBezTo>
                    <a:cubicBezTo>
                      <a:pt x="63" y="85"/>
                      <a:pt x="52" y="40"/>
                      <a:pt x="33" y="0"/>
                    </a:cubicBezTo>
                  </a:path>
                </a:pathLst>
              </a:custGeom>
              <a:solidFill>
                <a:srgbClr val="007E7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2360" y="1566"/>
                <a:ext cx="1051" cy="1190"/>
              </a:xfrm>
              <a:custGeom>
                <a:avLst/>
                <a:gdLst/>
                <a:ahLst/>
                <a:cxnLst>
                  <a:cxn ang="0">
                    <a:pos x="219" y="0"/>
                  </a:cxn>
                  <a:cxn ang="0">
                    <a:pos x="0" y="128"/>
                  </a:cxn>
                  <a:cxn ang="0">
                    <a:pos x="28" y="252"/>
                  </a:cxn>
                  <a:cxn ang="0">
                    <a:pos x="0" y="376"/>
                  </a:cxn>
                  <a:cxn ang="0">
                    <a:pos x="219" y="504"/>
                  </a:cxn>
                  <a:cxn ang="0">
                    <a:pos x="445" y="365"/>
                  </a:cxn>
                  <a:cxn ang="0">
                    <a:pos x="415" y="252"/>
                  </a:cxn>
                  <a:cxn ang="0">
                    <a:pos x="445" y="139"/>
                  </a:cxn>
                  <a:cxn ang="0">
                    <a:pos x="219" y="0"/>
                  </a:cxn>
                </a:cxnLst>
                <a:rect l="0" t="0" r="r" b="b"/>
                <a:pathLst>
                  <a:path w="445" h="504">
                    <a:moveTo>
                      <a:pt x="219" y="0"/>
                    </a:moveTo>
                    <a:cubicBezTo>
                      <a:pt x="125" y="0"/>
                      <a:pt x="43" y="51"/>
                      <a:pt x="0" y="128"/>
                    </a:cubicBezTo>
                    <a:cubicBezTo>
                      <a:pt x="18" y="166"/>
                      <a:pt x="28" y="208"/>
                      <a:pt x="28" y="252"/>
                    </a:cubicBezTo>
                    <a:cubicBezTo>
                      <a:pt x="28" y="297"/>
                      <a:pt x="18" y="339"/>
                      <a:pt x="0" y="376"/>
                    </a:cubicBezTo>
                    <a:cubicBezTo>
                      <a:pt x="43" y="453"/>
                      <a:pt x="125" y="504"/>
                      <a:pt x="219" y="504"/>
                    </a:cubicBezTo>
                    <a:cubicBezTo>
                      <a:pt x="318" y="504"/>
                      <a:pt x="404" y="448"/>
                      <a:pt x="445" y="365"/>
                    </a:cubicBezTo>
                    <a:cubicBezTo>
                      <a:pt x="426" y="332"/>
                      <a:pt x="415" y="293"/>
                      <a:pt x="415" y="252"/>
                    </a:cubicBezTo>
                    <a:cubicBezTo>
                      <a:pt x="415" y="211"/>
                      <a:pt x="426" y="172"/>
                      <a:pt x="445" y="139"/>
                    </a:cubicBezTo>
                    <a:cubicBezTo>
                      <a:pt x="404" y="56"/>
                      <a:pt x="318" y="0"/>
                      <a:pt x="219" y="0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2282" y="1868"/>
                <a:ext cx="144" cy="58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24"/>
                  </a:cxn>
                  <a:cxn ang="0">
                    <a:pos x="33" y="248"/>
                  </a:cxn>
                  <a:cxn ang="0">
                    <a:pos x="61" y="124"/>
                  </a:cxn>
                  <a:cxn ang="0">
                    <a:pos x="33" y="0"/>
                  </a:cxn>
                </a:cxnLst>
                <a:rect l="0" t="0" r="r" b="b"/>
                <a:pathLst>
                  <a:path w="61" h="248">
                    <a:moveTo>
                      <a:pt x="33" y="0"/>
                    </a:moveTo>
                    <a:cubicBezTo>
                      <a:pt x="12" y="37"/>
                      <a:pt x="0" y="79"/>
                      <a:pt x="0" y="124"/>
                    </a:cubicBezTo>
                    <a:cubicBezTo>
                      <a:pt x="0" y="169"/>
                      <a:pt x="12" y="211"/>
                      <a:pt x="33" y="248"/>
                    </a:cubicBezTo>
                    <a:cubicBezTo>
                      <a:pt x="51" y="211"/>
                      <a:pt x="61" y="169"/>
                      <a:pt x="61" y="124"/>
                    </a:cubicBezTo>
                    <a:cubicBezTo>
                      <a:pt x="61" y="80"/>
                      <a:pt x="51" y="38"/>
                      <a:pt x="33" y="0"/>
                    </a:cubicBezTo>
                  </a:path>
                </a:pathLst>
              </a:custGeom>
              <a:solidFill>
                <a:srgbClr val="1552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3411" y="1625"/>
                <a:ext cx="940" cy="1072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114"/>
                  </a:cxn>
                  <a:cxn ang="0">
                    <a:pos x="27" y="227"/>
                  </a:cxn>
                  <a:cxn ang="0">
                    <a:pos x="0" y="340"/>
                  </a:cxn>
                  <a:cxn ang="0">
                    <a:pos x="197" y="454"/>
                  </a:cxn>
                  <a:cxn ang="0">
                    <a:pos x="398" y="334"/>
                  </a:cxn>
                  <a:cxn ang="0">
                    <a:pos x="368" y="227"/>
                  </a:cxn>
                  <a:cxn ang="0">
                    <a:pos x="398" y="120"/>
                  </a:cxn>
                  <a:cxn ang="0">
                    <a:pos x="197" y="0"/>
                  </a:cxn>
                </a:cxnLst>
                <a:rect l="0" t="0" r="r" b="b"/>
                <a:pathLst>
                  <a:path w="398" h="454">
                    <a:moveTo>
                      <a:pt x="197" y="0"/>
                    </a:moveTo>
                    <a:cubicBezTo>
                      <a:pt x="113" y="0"/>
                      <a:pt x="39" y="46"/>
                      <a:pt x="0" y="114"/>
                    </a:cubicBezTo>
                    <a:cubicBezTo>
                      <a:pt x="17" y="148"/>
                      <a:pt x="27" y="186"/>
                      <a:pt x="27" y="227"/>
                    </a:cubicBezTo>
                    <a:cubicBezTo>
                      <a:pt x="27" y="268"/>
                      <a:pt x="17" y="306"/>
                      <a:pt x="0" y="340"/>
                    </a:cubicBezTo>
                    <a:cubicBezTo>
                      <a:pt x="39" y="408"/>
                      <a:pt x="113" y="454"/>
                      <a:pt x="197" y="454"/>
                    </a:cubicBezTo>
                    <a:cubicBezTo>
                      <a:pt x="284" y="454"/>
                      <a:pt x="360" y="406"/>
                      <a:pt x="398" y="334"/>
                    </a:cubicBezTo>
                    <a:cubicBezTo>
                      <a:pt x="379" y="303"/>
                      <a:pt x="368" y="266"/>
                      <a:pt x="368" y="227"/>
                    </a:cubicBezTo>
                    <a:cubicBezTo>
                      <a:pt x="368" y="188"/>
                      <a:pt x="379" y="151"/>
                      <a:pt x="398" y="120"/>
                    </a:cubicBezTo>
                    <a:cubicBezTo>
                      <a:pt x="360" y="49"/>
                      <a:pt x="284" y="0"/>
                      <a:pt x="197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3340" y="1894"/>
                <a:ext cx="135" cy="5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13"/>
                  </a:cxn>
                  <a:cxn ang="0">
                    <a:pos x="30" y="226"/>
                  </a:cxn>
                  <a:cxn ang="0">
                    <a:pos x="57" y="113"/>
                  </a:cxn>
                  <a:cxn ang="0">
                    <a:pos x="30" y="0"/>
                  </a:cxn>
                </a:cxnLst>
                <a:rect l="0" t="0" r="r" b="b"/>
                <a:pathLst>
                  <a:path w="57" h="226">
                    <a:moveTo>
                      <a:pt x="30" y="0"/>
                    </a:moveTo>
                    <a:cubicBezTo>
                      <a:pt x="11" y="33"/>
                      <a:pt x="0" y="72"/>
                      <a:pt x="0" y="113"/>
                    </a:cubicBezTo>
                    <a:cubicBezTo>
                      <a:pt x="0" y="154"/>
                      <a:pt x="11" y="193"/>
                      <a:pt x="30" y="226"/>
                    </a:cubicBezTo>
                    <a:cubicBezTo>
                      <a:pt x="47" y="192"/>
                      <a:pt x="57" y="154"/>
                      <a:pt x="57" y="113"/>
                    </a:cubicBezTo>
                    <a:cubicBezTo>
                      <a:pt x="57" y="72"/>
                      <a:pt x="47" y="34"/>
                      <a:pt x="30" y="0"/>
                    </a:cubicBezTo>
                  </a:path>
                </a:pathLst>
              </a:custGeom>
              <a:solidFill>
                <a:srgbClr val="004A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4351" y="1679"/>
                <a:ext cx="834" cy="966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0" y="97"/>
                  </a:cxn>
                  <a:cxn ang="0">
                    <a:pos x="26" y="204"/>
                  </a:cxn>
                  <a:cxn ang="0">
                    <a:pos x="0" y="311"/>
                  </a:cxn>
                  <a:cxn ang="0">
                    <a:pos x="174" y="409"/>
                  </a:cxn>
                  <a:cxn ang="0">
                    <a:pos x="353" y="303"/>
                  </a:cxn>
                  <a:cxn ang="0">
                    <a:pos x="325" y="204"/>
                  </a:cxn>
                  <a:cxn ang="0">
                    <a:pos x="353" y="105"/>
                  </a:cxn>
                  <a:cxn ang="0">
                    <a:pos x="174" y="0"/>
                  </a:cxn>
                </a:cxnLst>
                <a:rect l="0" t="0" r="r" b="b"/>
                <a:pathLst>
                  <a:path w="353" h="409">
                    <a:moveTo>
                      <a:pt x="174" y="0"/>
                    </a:moveTo>
                    <a:cubicBezTo>
                      <a:pt x="100" y="0"/>
                      <a:pt x="36" y="39"/>
                      <a:pt x="0" y="97"/>
                    </a:cubicBezTo>
                    <a:cubicBezTo>
                      <a:pt x="17" y="129"/>
                      <a:pt x="26" y="165"/>
                      <a:pt x="26" y="204"/>
                    </a:cubicBezTo>
                    <a:cubicBezTo>
                      <a:pt x="26" y="243"/>
                      <a:pt x="17" y="279"/>
                      <a:pt x="0" y="311"/>
                    </a:cubicBezTo>
                    <a:cubicBezTo>
                      <a:pt x="36" y="369"/>
                      <a:pt x="100" y="409"/>
                      <a:pt x="174" y="409"/>
                    </a:cubicBezTo>
                    <a:cubicBezTo>
                      <a:pt x="251" y="409"/>
                      <a:pt x="318" y="366"/>
                      <a:pt x="353" y="303"/>
                    </a:cubicBezTo>
                    <a:cubicBezTo>
                      <a:pt x="335" y="274"/>
                      <a:pt x="325" y="240"/>
                      <a:pt x="325" y="204"/>
                    </a:cubicBezTo>
                    <a:cubicBezTo>
                      <a:pt x="325" y="168"/>
                      <a:pt x="335" y="134"/>
                      <a:pt x="353" y="105"/>
                    </a:cubicBezTo>
                    <a:cubicBezTo>
                      <a:pt x="318" y="42"/>
                      <a:pt x="251" y="0"/>
                      <a:pt x="174" y="0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4280" y="1908"/>
                <a:ext cx="132" cy="5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07"/>
                  </a:cxn>
                  <a:cxn ang="0">
                    <a:pos x="30" y="214"/>
                  </a:cxn>
                  <a:cxn ang="0">
                    <a:pos x="56" y="107"/>
                  </a:cxn>
                  <a:cxn ang="0">
                    <a:pos x="30" y="0"/>
                  </a:cxn>
                </a:cxnLst>
                <a:rect l="0" t="0" r="r" b="b"/>
                <a:pathLst>
                  <a:path w="56" h="214">
                    <a:moveTo>
                      <a:pt x="30" y="0"/>
                    </a:moveTo>
                    <a:cubicBezTo>
                      <a:pt x="11" y="31"/>
                      <a:pt x="0" y="68"/>
                      <a:pt x="0" y="107"/>
                    </a:cubicBezTo>
                    <a:cubicBezTo>
                      <a:pt x="0" y="146"/>
                      <a:pt x="11" y="183"/>
                      <a:pt x="30" y="214"/>
                    </a:cubicBezTo>
                    <a:cubicBezTo>
                      <a:pt x="47" y="182"/>
                      <a:pt x="56" y="146"/>
                      <a:pt x="56" y="107"/>
                    </a:cubicBezTo>
                    <a:cubicBezTo>
                      <a:pt x="56" y="68"/>
                      <a:pt x="47" y="32"/>
                      <a:pt x="30" y="0"/>
                    </a:cubicBezTo>
                  </a:path>
                </a:pathLst>
              </a:custGeom>
              <a:solidFill>
                <a:srgbClr val="007E7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5185" y="1726"/>
                <a:ext cx="803" cy="869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0" y="85"/>
                  </a:cxn>
                  <a:cxn ang="0">
                    <a:pos x="26" y="184"/>
                  </a:cxn>
                  <a:cxn ang="0">
                    <a:pos x="0" y="283"/>
                  </a:cxn>
                  <a:cxn ang="0">
                    <a:pos x="156" y="368"/>
                  </a:cxn>
                  <a:cxn ang="0">
                    <a:pos x="340" y="184"/>
                  </a:cxn>
                  <a:cxn ang="0">
                    <a:pos x="156" y="0"/>
                  </a:cxn>
                </a:cxnLst>
                <a:rect l="0" t="0" r="r" b="b"/>
                <a:pathLst>
                  <a:path w="340" h="368">
                    <a:moveTo>
                      <a:pt x="156" y="0"/>
                    </a:moveTo>
                    <a:cubicBezTo>
                      <a:pt x="90" y="0"/>
                      <a:pt x="33" y="34"/>
                      <a:pt x="0" y="85"/>
                    </a:cubicBezTo>
                    <a:cubicBezTo>
                      <a:pt x="16" y="115"/>
                      <a:pt x="26" y="148"/>
                      <a:pt x="26" y="184"/>
                    </a:cubicBezTo>
                    <a:cubicBezTo>
                      <a:pt x="26" y="220"/>
                      <a:pt x="16" y="253"/>
                      <a:pt x="0" y="283"/>
                    </a:cubicBezTo>
                    <a:cubicBezTo>
                      <a:pt x="33" y="334"/>
                      <a:pt x="90" y="368"/>
                      <a:pt x="156" y="368"/>
                    </a:cubicBezTo>
                    <a:cubicBezTo>
                      <a:pt x="257" y="368"/>
                      <a:pt x="340" y="286"/>
                      <a:pt x="340" y="184"/>
                    </a:cubicBezTo>
                    <a:cubicBezTo>
                      <a:pt x="340" y="82"/>
                      <a:pt x="257" y="0"/>
                      <a:pt x="156" y="0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5119" y="1927"/>
                <a:ext cx="127" cy="46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9"/>
                  </a:cxn>
                  <a:cxn ang="0">
                    <a:pos x="28" y="198"/>
                  </a:cxn>
                  <a:cxn ang="0">
                    <a:pos x="54" y="99"/>
                  </a:cxn>
                  <a:cxn ang="0">
                    <a:pos x="28" y="0"/>
                  </a:cxn>
                </a:cxnLst>
                <a:rect l="0" t="0" r="r" b="b"/>
                <a:pathLst>
                  <a:path w="54" h="198">
                    <a:moveTo>
                      <a:pt x="28" y="0"/>
                    </a:moveTo>
                    <a:cubicBezTo>
                      <a:pt x="10" y="29"/>
                      <a:pt x="0" y="63"/>
                      <a:pt x="0" y="99"/>
                    </a:cubicBezTo>
                    <a:cubicBezTo>
                      <a:pt x="0" y="135"/>
                      <a:pt x="10" y="169"/>
                      <a:pt x="28" y="198"/>
                    </a:cubicBezTo>
                    <a:cubicBezTo>
                      <a:pt x="44" y="168"/>
                      <a:pt x="54" y="135"/>
                      <a:pt x="54" y="99"/>
                    </a:cubicBezTo>
                    <a:cubicBezTo>
                      <a:pt x="54" y="63"/>
                      <a:pt x="44" y="30"/>
                      <a:pt x="28" y="0"/>
                    </a:cubicBezTo>
                  </a:path>
                </a:pathLst>
              </a:custGeom>
              <a:solidFill>
                <a:srgbClr val="1552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458" y="1485"/>
                <a:ext cx="109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4" y="0"/>
                  </a:cxn>
                  <a:cxn ang="0">
                    <a:pos x="109" y="59"/>
                  </a:cxn>
                  <a:cxn ang="0">
                    <a:pos x="102" y="66"/>
                  </a:cxn>
                  <a:cxn ang="0">
                    <a:pos x="54" y="14"/>
                  </a:cxn>
                  <a:cxn ang="0">
                    <a:pos x="7" y="66"/>
                  </a:cxn>
                </a:cxnLst>
                <a:rect l="0" t="0" r="r" b="b"/>
                <a:pathLst>
                  <a:path w="109" h="66">
                    <a:moveTo>
                      <a:pt x="7" y="66"/>
                    </a:moveTo>
                    <a:lnTo>
                      <a:pt x="0" y="59"/>
                    </a:lnTo>
                    <a:lnTo>
                      <a:pt x="54" y="0"/>
                    </a:lnTo>
                    <a:lnTo>
                      <a:pt x="109" y="59"/>
                    </a:lnTo>
                    <a:lnTo>
                      <a:pt x="102" y="66"/>
                    </a:lnTo>
                    <a:lnTo>
                      <a:pt x="54" y="14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1710" y="1566"/>
                <a:ext cx="109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4" y="0"/>
                  </a:cxn>
                  <a:cxn ang="0">
                    <a:pos x="109" y="59"/>
                  </a:cxn>
                  <a:cxn ang="0">
                    <a:pos x="102" y="66"/>
                  </a:cxn>
                  <a:cxn ang="0">
                    <a:pos x="54" y="14"/>
                  </a:cxn>
                  <a:cxn ang="0">
                    <a:pos x="7" y="66"/>
                  </a:cxn>
                </a:cxnLst>
                <a:rect l="0" t="0" r="r" b="b"/>
                <a:pathLst>
                  <a:path w="109" h="66">
                    <a:moveTo>
                      <a:pt x="7" y="66"/>
                    </a:moveTo>
                    <a:lnTo>
                      <a:pt x="0" y="59"/>
                    </a:lnTo>
                    <a:lnTo>
                      <a:pt x="54" y="0"/>
                    </a:lnTo>
                    <a:lnTo>
                      <a:pt x="109" y="59"/>
                    </a:lnTo>
                    <a:lnTo>
                      <a:pt x="102" y="66"/>
                    </a:lnTo>
                    <a:lnTo>
                      <a:pt x="54" y="14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2830" y="1625"/>
                <a:ext cx="108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4" y="0"/>
                  </a:cxn>
                  <a:cxn ang="0">
                    <a:pos x="108" y="59"/>
                  </a:cxn>
                  <a:cxn ang="0">
                    <a:pos x="101" y="66"/>
                  </a:cxn>
                  <a:cxn ang="0">
                    <a:pos x="54" y="14"/>
                  </a:cxn>
                  <a:cxn ang="0">
                    <a:pos x="7" y="66"/>
                  </a:cxn>
                </a:cxnLst>
                <a:rect l="0" t="0" r="r" b="b"/>
                <a:pathLst>
                  <a:path w="108" h="66">
                    <a:moveTo>
                      <a:pt x="7" y="66"/>
                    </a:moveTo>
                    <a:lnTo>
                      <a:pt x="0" y="59"/>
                    </a:lnTo>
                    <a:lnTo>
                      <a:pt x="54" y="0"/>
                    </a:lnTo>
                    <a:lnTo>
                      <a:pt x="108" y="59"/>
                    </a:lnTo>
                    <a:lnTo>
                      <a:pt x="101" y="66"/>
                    </a:lnTo>
                    <a:lnTo>
                      <a:pt x="54" y="14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3822" y="1674"/>
                <a:ext cx="108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54" y="52"/>
                  </a:cxn>
                  <a:cxn ang="0">
                    <a:pos x="101" y="0"/>
                  </a:cxn>
                  <a:cxn ang="0">
                    <a:pos x="108" y="5"/>
                  </a:cxn>
                  <a:cxn ang="0">
                    <a:pos x="54" y="66"/>
                  </a:cxn>
                </a:cxnLst>
                <a:rect l="0" t="0" r="r" b="b"/>
                <a:pathLst>
                  <a:path w="108" h="66">
                    <a:moveTo>
                      <a:pt x="54" y="66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54" y="52"/>
                    </a:lnTo>
                    <a:lnTo>
                      <a:pt x="101" y="0"/>
                    </a:lnTo>
                    <a:lnTo>
                      <a:pt x="108" y="5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5497" y="1773"/>
                <a:ext cx="111" cy="67"/>
              </a:xfrm>
              <a:custGeom>
                <a:avLst/>
                <a:gdLst/>
                <a:ahLst/>
                <a:cxnLst>
                  <a:cxn ang="0">
                    <a:pos x="7" y="67"/>
                  </a:cxn>
                  <a:cxn ang="0">
                    <a:pos x="0" y="59"/>
                  </a:cxn>
                  <a:cxn ang="0">
                    <a:pos x="56" y="0"/>
                  </a:cxn>
                  <a:cxn ang="0">
                    <a:pos x="111" y="59"/>
                  </a:cxn>
                  <a:cxn ang="0">
                    <a:pos x="104" y="67"/>
                  </a:cxn>
                  <a:cxn ang="0">
                    <a:pos x="56" y="15"/>
                  </a:cxn>
                  <a:cxn ang="0">
                    <a:pos x="7" y="67"/>
                  </a:cxn>
                </a:cxnLst>
                <a:rect l="0" t="0" r="r" b="b"/>
                <a:pathLst>
                  <a:path w="111" h="67">
                    <a:moveTo>
                      <a:pt x="7" y="67"/>
                    </a:moveTo>
                    <a:lnTo>
                      <a:pt x="0" y="59"/>
                    </a:lnTo>
                    <a:lnTo>
                      <a:pt x="56" y="0"/>
                    </a:lnTo>
                    <a:lnTo>
                      <a:pt x="111" y="59"/>
                    </a:lnTo>
                    <a:lnTo>
                      <a:pt x="104" y="67"/>
                    </a:lnTo>
                    <a:lnTo>
                      <a:pt x="56" y="15"/>
                    </a:lnTo>
                    <a:lnTo>
                      <a:pt x="7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5497" y="2477"/>
                <a:ext cx="111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9"/>
                  </a:cxn>
                  <a:cxn ang="0">
                    <a:pos x="56" y="0"/>
                  </a:cxn>
                  <a:cxn ang="0">
                    <a:pos x="111" y="59"/>
                  </a:cxn>
                  <a:cxn ang="0">
                    <a:pos x="104" y="66"/>
                  </a:cxn>
                  <a:cxn ang="0">
                    <a:pos x="56" y="12"/>
                  </a:cxn>
                  <a:cxn ang="0">
                    <a:pos x="7" y="66"/>
                  </a:cxn>
                </a:cxnLst>
                <a:rect l="0" t="0" r="r" b="b"/>
                <a:pathLst>
                  <a:path w="111" h="66">
                    <a:moveTo>
                      <a:pt x="7" y="66"/>
                    </a:moveTo>
                    <a:lnTo>
                      <a:pt x="0" y="59"/>
                    </a:lnTo>
                    <a:lnTo>
                      <a:pt x="56" y="0"/>
                    </a:lnTo>
                    <a:lnTo>
                      <a:pt x="111" y="59"/>
                    </a:lnTo>
                    <a:lnTo>
                      <a:pt x="104" y="66"/>
                    </a:lnTo>
                    <a:lnTo>
                      <a:pt x="56" y="12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-166" y="2106"/>
                <a:ext cx="67" cy="109"/>
              </a:xfrm>
              <a:custGeom>
                <a:avLst/>
                <a:gdLst/>
                <a:ahLst/>
                <a:cxnLst>
                  <a:cxn ang="0">
                    <a:pos x="62" y="109"/>
                  </a:cxn>
                  <a:cxn ang="0">
                    <a:pos x="0" y="55"/>
                  </a:cxn>
                  <a:cxn ang="0">
                    <a:pos x="62" y="0"/>
                  </a:cxn>
                  <a:cxn ang="0">
                    <a:pos x="67" y="7"/>
                  </a:cxn>
                  <a:cxn ang="0">
                    <a:pos x="15" y="55"/>
                  </a:cxn>
                  <a:cxn ang="0">
                    <a:pos x="67" y="102"/>
                  </a:cxn>
                  <a:cxn ang="0">
                    <a:pos x="62" y="109"/>
                  </a:cxn>
                </a:cxnLst>
                <a:rect l="0" t="0" r="r" b="b"/>
                <a:pathLst>
                  <a:path w="67" h="109">
                    <a:moveTo>
                      <a:pt x="62" y="109"/>
                    </a:moveTo>
                    <a:lnTo>
                      <a:pt x="0" y="55"/>
                    </a:lnTo>
                    <a:lnTo>
                      <a:pt x="62" y="0"/>
                    </a:lnTo>
                    <a:lnTo>
                      <a:pt x="67" y="7"/>
                    </a:lnTo>
                    <a:lnTo>
                      <a:pt x="15" y="55"/>
                    </a:lnTo>
                    <a:lnTo>
                      <a:pt x="67" y="102"/>
                    </a:lnTo>
                    <a:lnTo>
                      <a:pt x="62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1136" y="2104"/>
                <a:ext cx="66" cy="109"/>
              </a:xfrm>
              <a:custGeom>
                <a:avLst/>
                <a:gdLst/>
                <a:ahLst/>
                <a:cxnLst>
                  <a:cxn ang="0">
                    <a:pos x="7" y="109"/>
                  </a:cxn>
                  <a:cxn ang="0">
                    <a:pos x="0" y="102"/>
                  </a:cxn>
                  <a:cxn ang="0">
                    <a:pos x="52" y="5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54"/>
                  </a:cxn>
                  <a:cxn ang="0">
                    <a:pos x="7" y="109"/>
                  </a:cxn>
                </a:cxnLst>
                <a:rect l="0" t="0" r="r" b="b"/>
                <a:pathLst>
                  <a:path w="66" h="109">
                    <a:moveTo>
                      <a:pt x="7" y="109"/>
                    </a:moveTo>
                    <a:lnTo>
                      <a:pt x="0" y="102"/>
                    </a:lnTo>
                    <a:lnTo>
                      <a:pt x="52" y="5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66" y="54"/>
                    </a:lnTo>
                    <a:lnTo>
                      <a:pt x="7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2322" y="2104"/>
                <a:ext cx="66" cy="109"/>
              </a:xfrm>
              <a:custGeom>
                <a:avLst/>
                <a:gdLst/>
                <a:ahLst/>
                <a:cxnLst>
                  <a:cxn ang="0">
                    <a:pos x="7" y="109"/>
                  </a:cxn>
                  <a:cxn ang="0">
                    <a:pos x="0" y="102"/>
                  </a:cxn>
                  <a:cxn ang="0">
                    <a:pos x="52" y="5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54"/>
                  </a:cxn>
                  <a:cxn ang="0">
                    <a:pos x="7" y="109"/>
                  </a:cxn>
                </a:cxnLst>
                <a:rect l="0" t="0" r="r" b="b"/>
                <a:pathLst>
                  <a:path w="66" h="109">
                    <a:moveTo>
                      <a:pt x="7" y="109"/>
                    </a:moveTo>
                    <a:lnTo>
                      <a:pt x="0" y="102"/>
                    </a:lnTo>
                    <a:lnTo>
                      <a:pt x="52" y="5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66" y="54"/>
                    </a:lnTo>
                    <a:lnTo>
                      <a:pt x="7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3375" y="2040"/>
                <a:ext cx="66" cy="109"/>
              </a:xfrm>
              <a:custGeom>
                <a:avLst/>
                <a:gdLst/>
                <a:ahLst/>
                <a:cxnLst>
                  <a:cxn ang="0">
                    <a:pos x="5" y="109"/>
                  </a:cxn>
                  <a:cxn ang="0">
                    <a:pos x="0" y="102"/>
                  </a:cxn>
                  <a:cxn ang="0">
                    <a:pos x="52" y="55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66" y="55"/>
                  </a:cxn>
                  <a:cxn ang="0">
                    <a:pos x="5" y="109"/>
                  </a:cxn>
                </a:cxnLst>
                <a:rect l="0" t="0" r="r" b="b"/>
                <a:pathLst>
                  <a:path w="66" h="109">
                    <a:moveTo>
                      <a:pt x="5" y="109"/>
                    </a:moveTo>
                    <a:lnTo>
                      <a:pt x="0" y="102"/>
                    </a:lnTo>
                    <a:lnTo>
                      <a:pt x="52" y="55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66" y="55"/>
                    </a:ln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4320" y="2033"/>
                <a:ext cx="66" cy="109"/>
              </a:xfrm>
              <a:custGeom>
                <a:avLst/>
                <a:gdLst/>
                <a:ahLst/>
                <a:cxnLst>
                  <a:cxn ang="0">
                    <a:pos x="7" y="109"/>
                  </a:cxn>
                  <a:cxn ang="0">
                    <a:pos x="0" y="102"/>
                  </a:cxn>
                  <a:cxn ang="0">
                    <a:pos x="55" y="55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55"/>
                  </a:cxn>
                  <a:cxn ang="0">
                    <a:pos x="7" y="109"/>
                  </a:cxn>
                </a:cxnLst>
                <a:rect l="0" t="0" r="r" b="b"/>
                <a:pathLst>
                  <a:path w="66" h="109">
                    <a:moveTo>
                      <a:pt x="7" y="109"/>
                    </a:moveTo>
                    <a:lnTo>
                      <a:pt x="0" y="102"/>
                    </a:lnTo>
                    <a:lnTo>
                      <a:pt x="55" y="55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66" y="55"/>
                    </a:lnTo>
                    <a:lnTo>
                      <a:pt x="7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4646" y="1726"/>
                <a:ext cx="109" cy="66"/>
              </a:xfrm>
              <a:custGeom>
                <a:avLst/>
                <a:gdLst/>
                <a:ahLst/>
                <a:cxnLst>
                  <a:cxn ang="0">
                    <a:pos x="102" y="66"/>
                  </a:cxn>
                  <a:cxn ang="0">
                    <a:pos x="55" y="14"/>
                  </a:cxn>
                  <a:cxn ang="0">
                    <a:pos x="7" y="66"/>
                  </a:cxn>
                  <a:cxn ang="0">
                    <a:pos x="0" y="59"/>
                  </a:cxn>
                  <a:cxn ang="0">
                    <a:pos x="55" y="0"/>
                  </a:cxn>
                  <a:cxn ang="0">
                    <a:pos x="109" y="59"/>
                  </a:cxn>
                  <a:cxn ang="0">
                    <a:pos x="102" y="66"/>
                  </a:cxn>
                </a:cxnLst>
                <a:rect l="0" t="0" r="r" b="b"/>
                <a:pathLst>
                  <a:path w="109" h="66">
                    <a:moveTo>
                      <a:pt x="102" y="66"/>
                    </a:moveTo>
                    <a:lnTo>
                      <a:pt x="55" y="14"/>
                    </a:lnTo>
                    <a:lnTo>
                      <a:pt x="7" y="66"/>
                    </a:lnTo>
                    <a:lnTo>
                      <a:pt x="0" y="59"/>
                    </a:lnTo>
                    <a:lnTo>
                      <a:pt x="55" y="0"/>
                    </a:lnTo>
                    <a:lnTo>
                      <a:pt x="109" y="59"/>
                    </a:lnTo>
                    <a:lnTo>
                      <a:pt x="10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3375" y="2165"/>
                <a:ext cx="66" cy="109"/>
              </a:xfrm>
              <a:custGeom>
                <a:avLst/>
                <a:gdLst/>
                <a:ahLst/>
                <a:cxnLst>
                  <a:cxn ang="0">
                    <a:pos x="59" y="109"/>
                  </a:cxn>
                  <a:cxn ang="0">
                    <a:pos x="0" y="55"/>
                  </a:cxn>
                  <a:cxn ang="0">
                    <a:pos x="59" y="0"/>
                  </a:cxn>
                  <a:cxn ang="0">
                    <a:pos x="66" y="8"/>
                  </a:cxn>
                  <a:cxn ang="0">
                    <a:pos x="15" y="55"/>
                  </a:cxn>
                  <a:cxn ang="0">
                    <a:pos x="66" y="102"/>
                  </a:cxn>
                  <a:cxn ang="0">
                    <a:pos x="59" y="109"/>
                  </a:cxn>
                </a:cxnLst>
                <a:rect l="0" t="0" r="r" b="b"/>
                <a:pathLst>
                  <a:path w="66" h="109">
                    <a:moveTo>
                      <a:pt x="59" y="109"/>
                    </a:moveTo>
                    <a:lnTo>
                      <a:pt x="0" y="55"/>
                    </a:lnTo>
                    <a:lnTo>
                      <a:pt x="59" y="0"/>
                    </a:lnTo>
                    <a:lnTo>
                      <a:pt x="66" y="8"/>
                    </a:lnTo>
                    <a:lnTo>
                      <a:pt x="15" y="55"/>
                    </a:lnTo>
                    <a:lnTo>
                      <a:pt x="66" y="102"/>
                    </a:lnTo>
                    <a:lnTo>
                      <a:pt x="59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4320" y="2158"/>
                <a:ext cx="66" cy="109"/>
              </a:xfrm>
              <a:custGeom>
                <a:avLst/>
                <a:gdLst/>
                <a:ahLst/>
                <a:cxnLst>
                  <a:cxn ang="0">
                    <a:pos x="62" y="109"/>
                  </a:cxn>
                  <a:cxn ang="0">
                    <a:pos x="0" y="55"/>
                  </a:cxn>
                  <a:cxn ang="0">
                    <a:pos x="62" y="0"/>
                  </a:cxn>
                  <a:cxn ang="0">
                    <a:pos x="66" y="7"/>
                  </a:cxn>
                  <a:cxn ang="0">
                    <a:pos x="14" y="55"/>
                  </a:cxn>
                  <a:cxn ang="0">
                    <a:pos x="66" y="102"/>
                  </a:cxn>
                  <a:cxn ang="0">
                    <a:pos x="62" y="109"/>
                  </a:cxn>
                </a:cxnLst>
                <a:rect l="0" t="0" r="r" b="b"/>
                <a:pathLst>
                  <a:path w="66" h="109">
                    <a:moveTo>
                      <a:pt x="62" y="109"/>
                    </a:moveTo>
                    <a:lnTo>
                      <a:pt x="0" y="55"/>
                    </a:lnTo>
                    <a:lnTo>
                      <a:pt x="62" y="0"/>
                    </a:lnTo>
                    <a:lnTo>
                      <a:pt x="66" y="7"/>
                    </a:lnTo>
                    <a:lnTo>
                      <a:pt x="14" y="55"/>
                    </a:lnTo>
                    <a:lnTo>
                      <a:pt x="66" y="102"/>
                    </a:lnTo>
                    <a:lnTo>
                      <a:pt x="62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4771" y="1726"/>
                <a:ext cx="109" cy="66"/>
              </a:xfrm>
              <a:custGeom>
                <a:avLst/>
                <a:gdLst/>
                <a:ahLst/>
                <a:cxnLst>
                  <a:cxn ang="0">
                    <a:pos x="55" y="66"/>
                  </a:cxn>
                  <a:cxn ang="0">
                    <a:pos x="0" y="7"/>
                  </a:cxn>
                  <a:cxn ang="0">
                    <a:pos x="8" y="0"/>
                  </a:cxn>
                  <a:cxn ang="0">
                    <a:pos x="55" y="52"/>
                  </a:cxn>
                  <a:cxn ang="0">
                    <a:pos x="102" y="0"/>
                  </a:cxn>
                  <a:cxn ang="0">
                    <a:pos x="109" y="7"/>
                  </a:cxn>
                  <a:cxn ang="0">
                    <a:pos x="55" y="66"/>
                  </a:cxn>
                </a:cxnLst>
                <a:rect l="0" t="0" r="r" b="b"/>
                <a:pathLst>
                  <a:path w="109" h="66">
                    <a:moveTo>
                      <a:pt x="55" y="66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55" y="52"/>
                    </a:lnTo>
                    <a:lnTo>
                      <a:pt x="102" y="0"/>
                    </a:lnTo>
                    <a:lnTo>
                      <a:pt x="109" y="7"/>
                    </a:lnTo>
                    <a:lnTo>
                      <a:pt x="5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458" y="2791"/>
                <a:ext cx="109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2"/>
                  </a:cxn>
                  <a:cxn ang="0">
                    <a:pos x="102" y="0"/>
                  </a:cxn>
                  <a:cxn ang="0">
                    <a:pos x="109" y="7"/>
                  </a:cxn>
                  <a:cxn ang="0">
                    <a:pos x="54" y="66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2"/>
                    </a:lnTo>
                    <a:lnTo>
                      <a:pt x="102" y="0"/>
                    </a:lnTo>
                    <a:lnTo>
                      <a:pt x="109" y="7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1710" y="2690"/>
                <a:ext cx="109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4"/>
                  </a:cxn>
                  <a:cxn ang="0">
                    <a:pos x="102" y="0"/>
                  </a:cxn>
                  <a:cxn ang="0">
                    <a:pos x="109" y="7"/>
                  </a:cxn>
                  <a:cxn ang="0">
                    <a:pos x="54" y="66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4"/>
                    </a:lnTo>
                    <a:lnTo>
                      <a:pt x="102" y="0"/>
                    </a:lnTo>
                    <a:lnTo>
                      <a:pt x="109" y="7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2830" y="2645"/>
                <a:ext cx="108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2"/>
                  </a:cxn>
                  <a:cxn ang="0">
                    <a:pos x="101" y="0"/>
                  </a:cxn>
                  <a:cxn ang="0">
                    <a:pos x="108" y="7"/>
                  </a:cxn>
                  <a:cxn ang="0">
                    <a:pos x="54" y="66"/>
                  </a:cxn>
                </a:cxnLst>
                <a:rect l="0" t="0" r="r" b="b"/>
                <a:pathLst>
                  <a:path w="108" h="66">
                    <a:moveTo>
                      <a:pt x="54" y="66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2"/>
                    </a:lnTo>
                    <a:lnTo>
                      <a:pt x="101" y="0"/>
                    </a:lnTo>
                    <a:lnTo>
                      <a:pt x="108" y="7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3822" y="2576"/>
                <a:ext cx="108" cy="69"/>
              </a:xfrm>
              <a:custGeom>
                <a:avLst/>
                <a:gdLst/>
                <a:ahLst/>
                <a:cxnLst>
                  <a:cxn ang="0">
                    <a:pos x="54" y="69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54" y="55"/>
                  </a:cxn>
                  <a:cxn ang="0">
                    <a:pos x="101" y="0"/>
                  </a:cxn>
                  <a:cxn ang="0">
                    <a:pos x="108" y="7"/>
                  </a:cxn>
                  <a:cxn ang="0">
                    <a:pos x="54" y="69"/>
                  </a:cxn>
                </a:cxnLst>
                <a:rect l="0" t="0" r="r" b="b"/>
                <a:pathLst>
                  <a:path w="108" h="69">
                    <a:moveTo>
                      <a:pt x="54" y="69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54" y="55"/>
                    </a:lnTo>
                    <a:lnTo>
                      <a:pt x="101" y="0"/>
                    </a:lnTo>
                    <a:lnTo>
                      <a:pt x="108" y="7"/>
                    </a:lnTo>
                    <a:lnTo>
                      <a:pt x="54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5159" y="2033"/>
                <a:ext cx="66" cy="109"/>
              </a:xfrm>
              <a:custGeom>
                <a:avLst/>
                <a:gdLst/>
                <a:ahLst/>
                <a:cxnLst>
                  <a:cxn ang="0">
                    <a:pos x="5" y="109"/>
                  </a:cxn>
                  <a:cxn ang="0">
                    <a:pos x="0" y="102"/>
                  </a:cxn>
                  <a:cxn ang="0">
                    <a:pos x="52" y="55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66" y="55"/>
                  </a:cxn>
                  <a:cxn ang="0">
                    <a:pos x="5" y="109"/>
                  </a:cxn>
                </a:cxnLst>
                <a:rect l="0" t="0" r="r" b="b"/>
                <a:pathLst>
                  <a:path w="66" h="109">
                    <a:moveTo>
                      <a:pt x="5" y="109"/>
                    </a:moveTo>
                    <a:lnTo>
                      <a:pt x="0" y="102"/>
                    </a:lnTo>
                    <a:lnTo>
                      <a:pt x="52" y="55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66" y="55"/>
                    </a:ln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5159" y="2158"/>
                <a:ext cx="66" cy="109"/>
              </a:xfrm>
              <a:custGeom>
                <a:avLst/>
                <a:gdLst/>
                <a:ahLst/>
                <a:cxnLst>
                  <a:cxn ang="0">
                    <a:pos x="59" y="109"/>
                  </a:cxn>
                  <a:cxn ang="0">
                    <a:pos x="0" y="55"/>
                  </a:cxn>
                  <a:cxn ang="0">
                    <a:pos x="59" y="0"/>
                  </a:cxn>
                  <a:cxn ang="0">
                    <a:pos x="66" y="7"/>
                  </a:cxn>
                  <a:cxn ang="0">
                    <a:pos x="14" y="55"/>
                  </a:cxn>
                  <a:cxn ang="0">
                    <a:pos x="66" y="102"/>
                  </a:cxn>
                  <a:cxn ang="0">
                    <a:pos x="59" y="109"/>
                  </a:cxn>
                </a:cxnLst>
                <a:rect l="0" t="0" r="r" b="b"/>
                <a:pathLst>
                  <a:path w="66" h="109">
                    <a:moveTo>
                      <a:pt x="59" y="109"/>
                    </a:moveTo>
                    <a:lnTo>
                      <a:pt x="0" y="55"/>
                    </a:lnTo>
                    <a:lnTo>
                      <a:pt x="59" y="0"/>
                    </a:lnTo>
                    <a:lnTo>
                      <a:pt x="66" y="7"/>
                    </a:lnTo>
                    <a:lnTo>
                      <a:pt x="14" y="55"/>
                    </a:lnTo>
                    <a:lnTo>
                      <a:pt x="66" y="102"/>
                    </a:lnTo>
                    <a:lnTo>
                      <a:pt x="59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665221" y="3994067"/>
              <a:ext cx="1079895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Международный уровень</a:t>
              </a:r>
              <a:endParaRPr lang="en-GB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188" y="4005064"/>
              <a:ext cx="1944464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dirty="0">
                  <a:solidFill>
                    <a:schemeClr val="bg1"/>
                  </a:solidFill>
                </a:rPr>
                <a:t>Начинающий</a:t>
              </a:r>
              <a:endParaRPr lang="en-GB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8274" y="4005064"/>
              <a:ext cx="1774601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Одаренный</a:t>
              </a:r>
              <a:endParaRPr lang="en-GB" sz="14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0169" y="4005064"/>
              <a:ext cx="1603920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Подготовка выступления</a:t>
              </a:r>
              <a:endParaRPr lang="en-GB" sz="14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93483" y="4005064"/>
              <a:ext cx="1435917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Участие в соревнованиях</a:t>
              </a:r>
              <a:endParaRPr lang="en-GB" sz="14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0576" y="4005064"/>
              <a:ext cx="1263724" cy="11521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ctr"/>
              <a:r>
                <a:rPr lang="ru-RU" sz="1400" b="1" kern="0" dirty="0">
                  <a:solidFill>
                    <a:srgbClr val="FFFFFF"/>
                  </a:solidFill>
                </a:rPr>
                <a:t>Соревнования на уровне страны</a:t>
              </a:r>
              <a:endParaRPr lang="en-GB" sz="1400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Up Arrow Callout 7"/>
          <p:cNvSpPr/>
          <p:nvPr/>
        </p:nvSpPr>
        <p:spPr>
          <a:xfrm>
            <a:off x="467544" y="5013176"/>
            <a:ext cx="1872208" cy="1677178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Воспитание спортивного духа</a:t>
            </a:r>
            <a:endParaRPr lang="en-GB" sz="1600" dirty="0"/>
          </a:p>
        </p:txBody>
      </p:sp>
      <p:sp>
        <p:nvSpPr>
          <p:cNvPr id="50" name="Up Arrow Callout 50"/>
          <p:cNvSpPr/>
          <p:nvPr/>
        </p:nvSpPr>
        <p:spPr>
          <a:xfrm>
            <a:off x="2843808" y="5013176"/>
            <a:ext cx="1872208" cy="1676824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Школьные игры</a:t>
            </a:r>
            <a:endParaRPr lang="en-GB" sz="1600" dirty="0"/>
          </a:p>
          <a:p>
            <a:pPr algn="ctr"/>
            <a:r>
              <a:rPr lang="en-GB" sz="1600" dirty="0"/>
              <a:t>(</a:t>
            </a:r>
            <a:r>
              <a:rPr lang="ru-RU" sz="1600" dirty="0"/>
              <a:t>Образование среди юных спортсменов )</a:t>
            </a:r>
            <a:r>
              <a:rPr lang="en-GB" sz="1600" dirty="0"/>
              <a:t> </a:t>
            </a:r>
          </a:p>
        </p:txBody>
      </p:sp>
      <p:sp>
        <p:nvSpPr>
          <p:cNvPr id="51" name="Up Arrow Callout 53"/>
          <p:cNvSpPr/>
          <p:nvPr/>
        </p:nvSpPr>
        <p:spPr>
          <a:xfrm>
            <a:off x="5004048" y="5013176"/>
            <a:ext cx="1850139" cy="1665494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Подготовка спортсменов национального уровня совместно с федерациями </a:t>
            </a:r>
            <a:endParaRPr lang="en-GB" sz="1400" dirty="0"/>
          </a:p>
        </p:txBody>
      </p:sp>
      <p:sp>
        <p:nvSpPr>
          <p:cNvPr id="52" name="Up Arrow Callout 53"/>
          <p:cNvSpPr/>
          <p:nvPr/>
        </p:nvSpPr>
        <p:spPr>
          <a:xfrm>
            <a:off x="6948264" y="5013176"/>
            <a:ext cx="1850139" cy="1665494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Подготовка спортсменов национального уровня совместно с федерациями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9814" y="356660"/>
            <a:ext cx="5542707" cy="853017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ru-RU" sz="3200" b="1" spc="-100" dirty="0"/>
              <a:t>Кодекс 2015</a:t>
            </a:r>
            <a:r>
              <a:rPr lang="en-US" sz="3200" b="1" cap="none" spc="-100" dirty="0"/>
              <a:t>: </a:t>
            </a:r>
            <a:r>
              <a:rPr lang="ru-RU" sz="3200" b="1" cap="none" spc="-100" dirty="0"/>
              <a:t>Статья</a:t>
            </a:r>
            <a:r>
              <a:rPr lang="en-US" sz="3200" b="1" cap="none" spc="-100" dirty="0"/>
              <a:t> </a:t>
            </a:r>
            <a:r>
              <a:rPr lang="en-US" sz="3200" b="1" spc="-100" dirty="0"/>
              <a:t>18</a:t>
            </a:r>
            <a:endParaRPr lang="en-US" sz="3200" b="1" cap="none" spc="-100" dirty="0"/>
          </a:p>
        </p:txBody>
      </p:sp>
      <p:pic>
        <p:nvPicPr>
          <p:cNvPr id="8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416" r="5036" b="986"/>
          <a:stretch/>
        </p:blipFill>
        <p:spPr>
          <a:xfrm>
            <a:off x="0" y="0"/>
            <a:ext cx="30241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239344" y="1583140"/>
            <a:ext cx="5904656" cy="3801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ru-RU" sz="2400" b="0" cap="none" dirty="0">
                <a:solidFill>
                  <a:srgbClr val="FFFFFF"/>
                </a:solidFill>
                <a:latin typeface="+mn-lt"/>
              </a:rPr>
              <a:t>Образование – это обязательно</a:t>
            </a:r>
            <a:endParaRPr lang="en-US" sz="2400" b="0" cap="none" dirty="0">
              <a:solidFill>
                <a:srgbClr val="FFFFFF"/>
              </a:solidFill>
              <a:latin typeface="+mn-lt"/>
            </a:endParaRPr>
          </a:p>
          <a:p>
            <a:pPr>
              <a:lnSpc>
                <a:spcPts val="2600"/>
              </a:lnSpc>
            </a:pPr>
            <a:r>
              <a:rPr lang="en-US" sz="2400" b="0" cap="none" dirty="0">
                <a:solidFill>
                  <a:srgbClr val="FFFFFF"/>
                </a:solidFill>
                <a:latin typeface="+mn-lt"/>
              </a:rPr>
              <a:t> </a:t>
            </a:r>
          </a:p>
          <a:p>
            <a:pPr marL="800100" lvl="2" indent="-342900">
              <a:lnSpc>
                <a:spcPts val="2600"/>
              </a:lnSpc>
              <a:buClr>
                <a:schemeClr val="bg1"/>
              </a:buClr>
              <a:buFont typeface="Arial" panose="020B0604020202020204" pitchFamily="34" charset="0"/>
              <a:buChar char="−"/>
            </a:pPr>
            <a:r>
              <a:rPr lang="ru-RU" sz="2400" dirty="0">
                <a:solidFill>
                  <a:srgbClr val="FFFFFF"/>
                </a:solidFill>
              </a:rPr>
              <a:t>Информация</a:t>
            </a:r>
            <a:endParaRPr lang="en-GB" sz="2400" dirty="0">
              <a:solidFill>
                <a:srgbClr val="FFFFFF"/>
              </a:solidFill>
            </a:endParaRPr>
          </a:p>
          <a:p>
            <a:pPr marL="800100" lvl="2" indent="-342900">
              <a:lnSpc>
                <a:spcPts val="2600"/>
              </a:lnSpc>
              <a:buClr>
                <a:schemeClr val="bg1"/>
              </a:buClr>
              <a:buFont typeface="Arial" panose="020B0604020202020204" pitchFamily="34" charset="0"/>
              <a:buChar char="−"/>
            </a:pPr>
            <a:r>
              <a:rPr lang="ru-RU" sz="2400" cap="none" dirty="0">
                <a:solidFill>
                  <a:srgbClr val="FFFFFF"/>
                </a:solidFill>
              </a:rPr>
              <a:t>Образование</a:t>
            </a:r>
            <a:endParaRPr lang="en-US" sz="2400" cap="none" dirty="0">
              <a:solidFill>
                <a:srgbClr val="FFFFFF"/>
              </a:solidFill>
            </a:endParaRPr>
          </a:p>
          <a:p>
            <a:pPr marL="457200" indent="-4572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en-US" sz="2400" b="0" cap="none" dirty="0">
              <a:solidFill>
                <a:srgbClr val="FFFFFF"/>
              </a:solidFill>
              <a:latin typeface="+mn-lt"/>
            </a:endParaRPr>
          </a:p>
          <a:p>
            <a:pPr marL="457200" indent="-4572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ru-RU" sz="2400" b="0" cap="none" dirty="0">
                <a:solidFill>
                  <a:srgbClr val="FFFFFF"/>
                </a:solidFill>
                <a:latin typeface="+mn-lt"/>
              </a:rPr>
              <a:t>Основная цель - ПРЕДОТВРАЩЕНИЕ</a:t>
            </a:r>
            <a:endParaRPr lang="en-US" sz="2400" b="0" cap="none" dirty="0">
              <a:solidFill>
                <a:srgbClr val="FFFFFF"/>
              </a:solidFill>
              <a:latin typeface="+mn-lt"/>
            </a:endParaRPr>
          </a:p>
          <a:p>
            <a:pPr marL="457200" indent="-4572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en-US" sz="2400" b="0" cap="none" dirty="0">
              <a:solidFill>
                <a:srgbClr val="FFFFFF"/>
              </a:solidFill>
              <a:latin typeface="+mn-lt"/>
            </a:endParaRPr>
          </a:p>
          <a:p>
            <a:pPr marL="457200" indent="-4572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ru-RU" sz="2400" b="0" cap="none" dirty="0">
                <a:solidFill>
                  <a:srgbClr val="FFFFFF"/>
                </a:solidFill>
                <a:latin typeface="+mn-lt"/>
              </a:rPr>
              <a:t>Программы должны быть основаны на ценностях</a:t>
            </a:r>
            <a:endParaRPr lang="en-US" sz="2400" b="0" cap="none" spc="-1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9728299"/>
              </p:ext>
            </p:extLst>
          </p:nvPr>
        </p:nvGraphicFramePr>
        <p:xfrm>
          <a:off x="0" y="404664"/>
          <a:ext cx="8964488" cy="669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332656"/>
            <a:ext cx="5013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/>
                </a:solidFill>
              </a:rPr>
              <a:t>Ценности</a:t>
            </a:r>
            <a:r>
              <a:rPr lang="fr-CA" sz="3200" b="1" dirty="0">
                <a:solidFill>
                  <a:schemeClr val="accent3"/>
                </a:solidFill>
              </a:rPr>
              <a:t>: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8585" y="197731"/>
            <a:ext cx="8229600" cy="192984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Спортивная среда и влияние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764704"/>
            <a:ext cx="8086725" cy="663833"/>
          </a:xfrm>
        </p:spPr>
        <p:txBody>
          <a:bodyPr>
            <a:normAutofit/>
          </a:bodyPr>
          <a:lstStyle/>
          <a:p>
            <a:r>
              <a:rPr lang="ru-RU" sz="2800" dirty="0"/>
              <a:t>Непосредственное влияние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24437" y="4965171"/>
            <a:ext cx="344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04448" y="6257117"/>
            <a:ext cx="215702" cy="366183"/>
          </a:xfrm>
        </p:spPr>
        <p:txBody>
          <a:bodyPr/>
          <a:lstStyle/>
          <a:p>
            <a:r>
              <a:rPr lang="en-US" dirty="0"/>
              <a:t>/ </a:t>
            </a:r>
            <a:fld id="{FA671E7E-8DEB-4B02-9D96-1DFAEE9433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60648"/>
            <a:ext cx="1353429" cy="83522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Схема 28"/>
          <p:cNvGraphicFramePr/>
          <p:nvPr/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045128-C394-4D93-84F0-864FD133E8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60648"/>
            <a:ext cx="1353429" cy="83522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7B1198-0553-4FFD-94CF-AC57D4F941A8}"/>
              </a:ext>
            </a:extLst>
          </p:cNvPr>
          <p:cNvSpPr/>
          <p:nvPr/>
        </p:nvSpPr>
        <p:spPr>
          <a:xfrm>
            <a:off x="251520" y="908720"/>
            <a:ext cx="8712968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269BC4-0276-48E2-AF61-2B41E2BB8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684067"/>
            <a:ext cx="8568952" cy="663833"/>
          </a:xfrm>
        </p:spPr>
        <p:txBody>
          <a:bodyPr>
            <a:normAutofit fontScale="70000" lnSpcReduction="20000"/>
          </a:bodyPr>
          <a:lstStyle/>
          <a:p>
            <a:pPr marL="539496" indent="-457200">
              <a:defRPr/>
            </a:pPr>
            <a:r>
              <a:rPr lang="ru-RU" sz="2800" dirty="0">
                <a:solidFill>
                  <a:srgbClr val="002060"/>
                </a:solidFill>
              </a:rPr>
              <a:t>Родители – группа влияния, которую необходимо обучать антидопингу</a:t>
            </a:r>
          </a:p>
        </p:txBody>
      </p:sp>
      <p:pic>
        <p:nvPicPr>
          <p:cNvPr id="1028" name="Picture 4" descr="Image result for ÑÐ¾ÑÑ ÑÐ°ÑÑÐµÐ½Ð¸Ð¹">
            <a:extLst>
              <a:ext uri="{FF2B5EF4-FFF2-40B4-BE49-F238E27FC236}">
                <a16:creationId xmlns:a16="http://schemas.microsoft.com/office/drawing/2014/main" id="{D7CD6035-E03A-4E59-96CA-CCB6EB76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9928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312</Words>
  <Application>Microsoft Office PowerPoint</Application>
  <PresentationFormat>Экран (4:3)</PresentationFormat>
  <Paragraphs>92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Arial Narrow</vt:lpstr>
      <vt:lpstr>Calibri</vt:lpstr>
      <vt:lpstr>Constantia</vt:lpstr>
      <vt:lpstr>Verdana</vt:lpstr>
      <vt:lpstr>Wingdings</vt:lpstr>
      <vt:lpstr>Тема Office</vt:lpstr>
      <vt:lpstr>Формирование антидопингового мировоззрения у детей и подростков  в семейной среде </vt:lpstr>
      <vt:lpstr>Презентация PowerPoint</vt:lpstr>
      <vt:lpstr>Презентация PowerPoint</vt:lpstr>
      <vt:lpstr>Презентация PowerPoint</vt:lpstr>
      <vt:lpstr>Кодекс 2015: Статья 18</vt:lpstr>
      <vt:lpstr>Презентация PowerPoint</vt:lpstr>
      <vt:lpstr>Спортивная среда и влияние</vt:lpstr>
      <vt:lpstr>Презентация PowerPoint</vt:lpstr>
      <vt:lpstr>Презентация PowerPoint</vt:lpstr>
      <vt:lpstr>Материалы РУСАДА</vt:lpstr>
      <vt:lpstr>Презентация PowerPoint</vt:lpstr>
      <vt:lpstr>Чат-бот @RusadaVitaBot</vt:lpstr>
      <vt:lpstr>Ценности спорта</vt:lpstr>
      <vt:lpstr>Проекты РУСАДА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антидопингового мировоззрения у детей и подростков в рамках физкультурно-спортивной деятельности общеобразовательных организаций</dc:title>
  <dc:creator>vkonova</dc:creator>
  <cp:lastModifiedBy>Конова Валерия Андреевна</cp:lastModifiedBy>
  <cp:revision>38</cp:revision>
  <dcterms:created xsi:type="dcterms:W3CDTF">2017-12-12T07:20:01Z</dcterms:created>
  <dcterms:modified xsi:type="dcterms:W3CDTF">2018-04-16T07:32:22Z</dcterms:modified>
</cp:coreProperties>
</file>