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91" r:id="rId5"/>
    <p:sldId id="262" r:id="rId6"/>
    <p:sldId id="289" r:id="rId7"/>
    <p:sldId id="263" r:id="rId8"/>
    <p:sldId id="284" r:id="rId9"/>
    <p:sldId id="285" r:id="rId10"/>
    <p:sldId id="268" r:id="rId11"/>
    <p:sldId id="280" r:id="rId12"/>
    <p:sldId id="269" r:id="rId13"/>
    <p:sldId id="270" r:id="rId14"/>
    <p:sldId id="271" r:id="rId15"/>
    <p:sldId id="277" r:id="rId16"/>
    <p:sldId id="278" r:id="rId17"/>
    <p:sldId id="290" r:id="rId18"/>
    <p:sldId id="275" r:id="rId19"/>
    <p:sldId id="274" r:id="rId20"/>
    <p:sldId id="282" r:id="rId21"/>
    <p:sldId id="28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A3B5B2-B146-4A2A-8CE8-4F6282BE8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4C39A5D-409E-4445-9BBC-CA08C20CB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6B23CC-BB81-4FF4-81B9-3D849137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05668B-F1BF-40EC-8DA9-18AEBE38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DE9A9D-F222-40DF-8C48-B68249BD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2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29789E-427E-4B37-9B8F-73D4C981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3E45B85-C2F1-4BFD-86F5-C3062BBDB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BFCEA1-D4B4-46F0-815C-11DAB94F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3A3BEB-E7CD-4794-9016-FB9513BD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477988-A48D-443A-8FD0-52337381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0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2721A99-DB4F-4E43-B2D2-98C9BFC3F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008F351-8CEC-41D8-ADC3-B5E8EDEC2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7E7333-8DB4-4349-A48C-562B9A3F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53C89B4-0018-4DE1-B55D-09315926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4D812B-6BB2-4316-A879-AB4698D9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8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32182B-DE73-4D1B-B9D3-4AE9DE7C8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7504F3-C507-4807-BA5B-8B4232BBA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CA463E8-35A6-4FB5-A28B-70E9ADCB4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AC7C83-56A8-4CB2-9193-92A221822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DF2925-A519-4400-B9CF-21A3EBD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7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217E04-72CB-4FBF-8701-9A353BA8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D5E7D8-5A4A-43F0-8EF3-CAD5D7CD2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ABDFE8-EC23-4C5D-B6FE-6CC6F080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903468-9FD5-4FDA-8FD2-C7E6DAF6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9E3FBE-3DAE-4D0D-9F40-FF4D2219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67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87747D-2664-462B-9390-4F39C3EDA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E370D5-3F9C-426E-9E36-929CB5831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4B8488-9BC3-4ED5-A87C-14C7544AD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01BC6C9-3D82-4B1F-85A6-1CCDE645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8410B5E-0B00-4DA8-826E-6670687A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E89812B-4B08-4FBC-BE22-4DC8515B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3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D24FA8-C356-41F0-99CA-B2BE523D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0491937-8927-4E28-9AF5-54BEF2178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5E0EDFB-2746-486C-8794-5130CB89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67BA1E7-5678-4172-BC15-3193DD6DA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20F22B7-860E-40A6-B535-78FE5B1CE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F09A3B9-F534-43BE-B67D-A0557EAC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56C71A9-B8B4-4CA2-85E8-F98783963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39458E6-3EB0-4422-B662-A20C38D2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78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61F8EF-D14E-4428-9573-563B0B81A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B70AA65-BC32-4D13-8345-AA5E3AB3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70E92AB-9316-431B-A7F6-D1FEC489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BED8787-43A5-4C0A-BAF4-3B263790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2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1C230D8-886C-42A6-93CF-B240AA96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0951163-665A-462D-BE87-8881894C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F135813-70EA-4FE5-A11A-276E04D3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3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44C0E8-D7FD-4A0D-8015-BA7607AB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7B7DA6-6020-4C2D-B5E0-1B5B80904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425CA96-CF45-43FC-B50D-BBC59ECE3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4901184-AFF1-47B0-8CAE-582FB6E9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98FE06-3050-4068-ADD6-D484443A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65BA9D1-BF14-4FE4-B955-9A204509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5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A6B663-B4C3-4E13-B0A7-669134CB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6AEE3D5-3FDF-4E45-98B7-C4C6CCD43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442748E-C967-469F-A4AA-08FA51FC2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88B8B16-A817-4C71-A0D3-BDD9F250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2B18249-4738-4585-AF5E-F871DD57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604BDEF-22B4-4896-9EDD-6F4464ED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9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B96C48-C6D4-48F7-A807-48D992E3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777DA8A-A050-4CBB-94C9-B56764C88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E45B6C2-70B2-4BAC-B7D9-40B07363E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6D03B-6744-4A93-9D83-1032DEABF1C1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47377B-253E-49BC-88B4-85ACD267E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5C70FA-113D-4ECB-9BEC-E9D851ABB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2D9FE-86CD-4AA7-B92F-D6F7B59B1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5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>
            <a:extLst>
              <a:ext uri="{FF2B5EF4-FFF2-40B4-BE49-F238E27FC236}">
                <a16:creationId xmlns:a16="http://schemas.microsoft.com/office/drawing/2014/main" xmlns="" id="{2D2D817A-7D98-4AB1-9A44-8E3FABCE406C}"/>
              </a:ext>
            </a:extLst>
          </p:cNvPr>
          <p:cNvSpPr txBox="1">
            <a:spLocks/>
          </p:cNvSpPr>
          <p:nvPr/>
        </p:nvSpPr>
        <p:spPr>
          <a:xfrm>
            <a:off x="1297652" y="2401455"/>
            <a:ext cx="10367875" cy="2272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>
                <a:solidFill>
                  <a:schemeClr val="bg1"/>
                </a:solidFill>
                <a:latin typeface="Muller Bold" pitchFamily="50" charset="-52"/>
              </a:rPr>
              <a:t>Школа – территория для всех! Организация работы с различными социальными категориями детей - формула успешной работы ШСК</a:t>
            </a: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xmlns="" id="{91F8FD78-DF82-4AB2-BDEA-25096866BE7B}"/>
              </a:ext>
            </a:extLst>
          </p:cNvPr>
          <p:cNvSpPr txBox="1">
            <a:spLocks/>
          </p:cNvSpPr>
          <p:nvPr/>
        </p:nvSpPr>
        <p:spPr>
          <a:xfrm>
            <a:off x="2356551" y="5255947"/>
            <a:ext cx="1509771" cy="3185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500" dirty="0" smtClean="0">
                <a:solidFill>
                  <a:schemeClr val="bg1"/>
                </a:solidFill>
                <a:latin typeface="Muller Bold" pitchFamily="50" charset="-52"/>
              </a:rPr>
              <a:t>Марина  Коптелова</a:t>
            </a:r>
            <a:endParaRPr lang="ru-RU" sz="15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xmlns="" id="{AAC48083-FEDD-47D3-9397-BA7F8F6FF693}"/>
              </a:ext>
            </a:extLst>
          </p:cNvPr>
          <p:cNvSpPr txBox="1">
            <a:spLocks/>
          </p:cNvSpPr>
          <p:nvPr/>
        </p:nvSpPr>
        <p:spPr>
          <a:xfrm>
            <a:off x="1801091" y="5574499"/>
            <a:ext cx="10187709" cy="3185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500" dirty="0" smtClean="0">
                <a:solidFill>
                  <a:schemeClr val="bg1"/>
                </a:solidFill>
                <a:latin typeface="Muller Regular" pitchFamily="50" charset="-52"/>
              </a:rPr>
              <a:t>Нижний Новгород  МАОУ </a:t>
            </a:r>
            <a:r>
              <a:rPr lang="ru-RU" sz="1500" dirty="0">
                <a:solidFill>
                  <a:schemeClr val="bg1"/>
                </a:solidFill>
                <a:latin typeface="Muller Regular" pitchFamily="50" charset="-52"/>
              </a:rPr>
              <a:t>«Школа №79 им. Н.А. Зайцева</a:t>
            </a:r>
            <a:r>
              <a:rPr lang="ru-RU" sz="1500" dirty="0" smtClean="0">
                <a:solidFill>
                  <a:schemeClr val="bg1"/>
                </a:solidFill>
                <a:latin typeface="Muller Regular" pitchFamily="50" charset="-52"/>
              </a:rPr>
              <a:t>», заместитель директора по воспитательной работе</a:t>
            </a:r>
            <a:endParaRPr lang="ru-RU" sz="15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pic>
        <p:nvPicPr>
          <p:cNvPr id="1029" name="Picture 5" descr="C:\Users\школа 79\Desktop\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2" y="4916801"/>
            <a:ext cx="1228003" cy="1315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543089" y="248341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1" y="129972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   Федеральный проект </a:t>
            </a:r>
          </a:p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 «Успех каждого ребёнка»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Секция регби</a:t>
            </a:r>
            <a:endParaRPr lang="ru-RU" dirty="0"/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0880" y="2237785"/>
            <a:ext cx="6360862" cy="3398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236" y="1643200"/>
            <a:ext cx="3047999" cy="4587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2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496599" y="460826"/>
            <a:ext cx="8746528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Секция художественной гимнастики.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Muller Bold" pitchFamily="50" charset="-52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                         Студия бальных танцев. 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35523" y="1945233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174"/>
            <a:ext cx="6031754" cy="3002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626" y="1631291"/>
            <a:ext cx="3854628" cy="5143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44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543089" y="248341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1" y="129972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Президентские игры, нормы ГТО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503" y="1794501"/>
            <a:ext cx="7456284" cy="4103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117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312180" y="256537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1" y="129972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Интенсивные сборы на базе ГБУ ДО </a:t>
            </a:r>
          </a:p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     ДС ООЦ «Лазурный» 2021,2022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5018" y="1794501"/>
            <a:ext cx="4876800" cy="345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25255" y="2715491"/>
            <a:ext cx="4735107" cy="3492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02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312180" y="256537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1" y="129972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Летний пришкольный лагерь.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Muller Bold" pitchFamily="50" charset="-52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                Малые олимпийские игры.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7" y="1330266"/>
            <a:ext cx="5418743" cy="2588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15" y="1330266"/>
            <a:ext cx="5633204" cy="266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03" y="4027055"/>
            <a:ext cx="6108374" cy="2830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30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312180" y="256537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1" y="129972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Инклюзивный фестиваль «Звёзды спорта»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58283"/>
            <a:ext cx="6502400" cy="4137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" y="2358283"/>
            <a:ext cx="3500581" cy="4174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77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312180" y="256537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1" y="129972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 Проект «Добрый футбол» 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Проект «</a:t>
            </a:r>
            <a:r>
              <a:rPr lang="ru-RU" sz="3200" dirty="0" err="1" smtClean="0">
                <a:solidFill>
                  <a:schemeClr val="bg1"/>
                </a:solidFill>
                <a:latin typeface="Muller Bold" pitchFamily="50" charset="-52"/>
              </a:rPr>
              <a:t>Чебуриада</a:t>
            </a:r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»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545" y="1609835"/>
            <a:ext cx="5654145" cy="328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D:\ШСК  21-22\СПОРТКЛУБ\канакова\фото\IMG-5f0bb432ff2428b5cf62f4437645b9fe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69" y="3253331"/>
            <a:ext cx="6128839" cy="3447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9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312180" y="256537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8" y="1478475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0" y="369619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Секция адаптивной физкультуры </a:t>
            </a:r>
          </a:p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             для детей РАС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3" y="1671135"/>
            <a:ext cx="5600357" cy="3348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09" y="3393913"/>
            <a:ext cx="5612825" cy="3177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42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312180" y="256537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1" y="129972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Наши награды 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4" name="AutoShape 2" descr="image-22-04-22-10-09-1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23" y="1609835"/>
            <a:ext cx="2138248" cy="3688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0" y="1532356"/>
            <a:ext cx="2039449" cy="3660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694" y="1661002"/>
            <a:ext cx="1981388" cy="3637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19" y="1540886"/>
            <a:ext cx="2068871" cy="364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54" y="1609835"/>
            <a:ext cx="2148822" cy="3626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96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312180" y="256537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85451" y="129972"/>
            <a:ext cx="10612583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Федеральный проект «Футбол в школу»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96599" y="1609835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391" y="2065501"/>
            <a:ext cx="5921381" cy="4043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82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Школа –территория для всех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Школьный спортивный клуб </a:t>
            </a:r>
            <a:r>
              <a:rPr lang="ru-RU" sz="2000" dirty="0" smtClean="0"/>
              <a:t> </a:t>
            </a:r>
            <a:r>
              <a:rPr lang="ru-RU" sz="2000" dirty="0"/>
              <a:t>является одним из основных направлений развития спортивно-оздоровительной деятельности во внеурочное время в школе в рамках реализации ФГОС. </a:t>
            </a:r>
            <a:endParaRPr lang="ru-RU" sz="2000" dirty="0" smtClean="0"/>
          </a:p>
          <a:p>
            <a:r>
              <a:rPr lang="ru-RU" sz="2000" dirty="0"/>
              <a:t>Школьный спортивный клуб «Чемпион» МАОУ «Школы №79 им Н.А. Зайцева» образован в 2012 г, является структурным подраз­делением образовательного учреждения. </a:t>
            </a:r>
          </a:p>
          <a:p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pic>
        <p:nvPicPr>
          <p:cNvPr id="1026" name="Picture 2" descr="D:\ШСК  21-22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64" y="3438939"/>
            <a:ext cx="6305640" cy="3296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Наши планы 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привлечение большего количества детей в школьный спортивный клуб</a:t>
            </a:r>
          </a:p>
          <a:p>
            <a:r>
              <a:rPr lang="ru-RU" sz="2000" dirty="0" smtClean="0"/>
              <a:t>открытие секции </a:t>
            </a:r>
            <a:r>
              <a:rPr lang="ru-RU" sz="2000" dirty="0" smtClean="0"/>
              <a:t>кумите</a:t>
            </a:r>
          </a:p>
          <a:p>
            <a:r>
              <a:rPr lang="ru-RU" sz="2000" dirty="0" smtClean="0"/>
              <a:t>открытие секции скандинавской ходьбы</a:t>
            </a:r>
            <a:endParaRPr lang="ru-RU" sz="2000" dirty="0" smtClean="0"/>
          </a:p>
          <a:p>
            <a:r>
              <a:rPr lang="ru-RU" sz="2000" dirty="0" smtClean="0"/>
              <a:t>открытие секции спортивного ориентирования</a:t>
            </a:r>
          </a:p>
          <a:p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53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Спасибо за внимание!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55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8" y="277091"/>
            <a:ext cx="7723187" cy="10348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Muller Bold" pitchFamily="50" charset="-52"/>
              </a:rPr>
              <a:t>«</a:t>
            </a:r>
            <a:r>
              <a:rPr lang="ru-RU" sz="3200" dirty="0" err="1">
                <a:solidFill>
                  <a:schemeClr val="bg1"/>
                </a:solidFill>
                <a:latin typeface="Muller Bold" pitchFamily="50" charset="-52"/>
              </a:rPr>
              <a:t>Дружно,смело</a:t>
            </a:r>
            <a:r>
              <a:rPr lang="ru-RU" sz="3200" dirty="0">
                <a:solidFill>
                  <a:schemeClr val="bg1"/>
                </a:solidFill>
                <a:latin typeface="Muller Bold" pitchFamily="50" charset="-52"/>
              </a:rPr>
              <a:t>, с оптимизмом,</a:t>
            </a:r>
          </a:p>
          <a:p>
            <a:r>
              <a:rPr lang="ru-RU" sz="3200" dirty="0">
                <a:solidFill>
                  <a:schemeClr val="bg1"/>
                </a:solidFill>
                <a:latin typeface="Muller Bold" pitchFamily="50" charset="-52"/>
              </a:rPr>
              <a:t>за здоровый образ жизни!»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71445" y="2530762"/>
            <a:ext cx="6706300" cy="3637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59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277090" y="460826"/>
            <a:ext cx="9966037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Кадры  и  спортивная база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400" y="1766654"/>
            <a:ext cx="31957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Занятия проводятся  учителями физической культуры, педагогами дополнительного </a:t>
            </a:r>
            <a:endParaRPr lang="ru-RU" sz="2000" dirty="0" smtClean="0"/>
          </a:p>
          <a:p>
            <a:r>
              <a:rPr lang="ru-RU" sz="2000" dirty="0" smtClean="0"/>
              <a:t>образования</a:t>
            </a:r>
            <a:r>
              <a:rPr lang="ru-RU" sz="2000" dirty="0"/>
              <a:t>, тренерами - преподавателями учреждений дополнительного образования </a:t>
            </a:r>
            <a:r>
              <a:rPr lang="ru-RU" sz="2000" dirty="0" err="1"/>
              <a:t>физкультурно</a:t>
            </a:r>
            <a:r>
              <a:rPr lang="ru-RU" sz="2000" dirty="0"/>
              <a:t> - спортивной </a:t>
            </a:r>
            <a:r>
              <a:rPr lang="ru-RU" sz="2000" dirty="0" smtClean="0"/>
              <a:t>направленности.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8193" y="1665054"/>
            <a:ext cx="5429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 спортивных </a:t>
            </a:r>
            <a:r>
              <a:rPr lang="ru-RU" dirty="0" smtClean="0"/>
              <a:t>зала  спортивный </a:t>
            </a:r>
            <a:r>
              <a:rPr lang="ru-RU" dirty="0"/>
              <a:t>комплекс  </a:t>
            </a:r>
          </a:p>
          <a:p>
            <a:r>
              <a:rPr lang="ru-RU" dirty="0"/>
              <a:t>хоккейная  </a:t>
            </a:r>
            <a:r>
              <a:rPr lang="ru-RU" dirty="0" smtClean="0"/>
              <a:t>площадка   беговая </a:t>
            </a:r>
            <a:r>
              <a:rPr lang="ru-RU" dirty="0"/>
              <a:t>дорожка</a:t>
            </a:r>
          </a:p>
          <a:p>
            <a:r>
              <a:rPr lang="ru-RU" dirty="0" smtClean="0"/>
              <a:t>баскетбольная площадка волейбольная </a:t>
            </a:r>
            <a:r>
              <a:rPr lang="ru-RU" dirty="0"/>
              <a:t>площадка </a:t>
            </a:r>
          </a:p>
          <a:p>
            <a:r>
              <a:rPr lang="ru-RU" dirty="0"/>
              <a:t>футбольное поле </a:t>
            </a:r>
            <a:r>
              <a:rPr lang="ru-RU" dirty="0" smtClean="0"/>
              <a:t>площадка </a:t>
            </a:r>
            <a:r>
              <a:rPr lang="ru-RU" dirty="0"/>
              <a:t>для подвижных игр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03" y="2972815"/>
            <a:ext cx="3821932" cy="2271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школа 79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40" y="4225583"/>
            <a:ext cx="3990975" cy="2257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277090" y="460826"/>
            <a:ext cx="9966037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Формы работы ШСК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</a:t>
            </a:r>
            <a:r>
              <a:rPr lang="ru-RU" sz="2000" dirty="0"/>
              <a:t>спортивные соревнования</a:t>
            </a:r>
          </a:p>
          <a:p>
            <a:r>
              <a:rPr lang="ru-RU" sz="2000" dirty="0"/>
              <a:t>-спортивные праздники</a:t>
            </a:r>
          </a:p>
          <a:p>
            <a:r>
              <a:rPr lang="ru-RU" sz="2000" dirty="0"/>
              <a:t>-пришкольный лагерь </a:t>
            </a:r>
          </a:p>
          <a:p>
            <a:r>
              <a:rPr lang="ru-RU" sz="2000" dirty="0"/>
              <a:t>-внеурочная деятельность</a:t>
            </a:r>
          </a:p>
          <a:p>
            <a:r>
              <a:rPr lang="ru-RU" sz="2000" dirty="0"/>
              <a:t>-сотрудничество с учреждениями дополнительного образования </a:t>
            </a:r>
            <a:r>
              <a:rPr lang="ru-RU" sz="2000" dirty="0" err="1"/>
              <a:t>Сормовского</a:t>
            </a:r>
            <a:r>
              <a:rPr lang="ru-RU" sz="2000" dirty="0"/>
              <a:t> </a:t>
            </a:r>
            <a:r>
              <a:rPr lang="ru-RU" sz="2000" dirty="0" smtClean="0"/>
              <a:t>района</a:t>
            </a:r>
            <a:endParaRPr lang="ru-RU" sz="2000" dirty="0"/>
          </a:p>
          <a:p>
            <a:r>
              <a:rPr lang="ru-RU" sz="2000" dirty="0"/>
              <a:t>-дополнительное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930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277090" y="460826"/>
            <a:ext cx="9966037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Muller Bold" pitchFamily="50" charset="-52"/>
              </a:rPr>
              <a:t>«</a:t>
            </a:r>
            <a:r>
              <a:rPr lang="ru-RU" sz="3200" dirty="0" err="1">
                <a:solidFill>
                  <a:schemeClr val="bg1"/>
                </a:solidFill>
                <a:latin typeface="Muller Bold" pitchFamily="50" charset="-52"/>
              </a:rPr>
              <a:t>Мама,папа,я</a:t>
            </a:r>
            <a:r>
              <a:rPr lang="ru-RU" sz="3200" dirty="0">
                <a:solidFill>
                  <a:schemeClr val="bg1"/>
                </a:solidFill>
                <a:latin typeface="Muller Bold" pitchFamily="50" charset="-52"/>
              </a:rPr>
              <a:t> –спортивная семья!»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79628" y="2068946"/>
            <a:ext cx="6971194" cy="426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5692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02327" y="460826"/>
            <a:ext cx="8940800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Сетевое взаимодействие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5018" y="2631370"/>
            <a:ext cx="3654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Open Sans Light Bold"/>
              </a:rPr>
              <a:t>МБУ ДО «ДЮСШ СОРМОВО»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703125" y="5359059"/>
            <a:ext cx="3777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u="sng" dirty="0">
                <a:solidFill>
                  <a:srgbClr val="000000"/>
                </a:solidFill>
                <a:latin typeface="Open Sans Light Bold"/>
              </a:rPr>
              <a:t>ДЮСШ ОР ПО </a:t>
            </a:r>
            <a:r>
              <a:rPr lang="en-US" u="sng" dirty="0" smtClean="0">
                <a:solidFill>
                  <a:srgbClr val="000000"/>
                </a:solidFill>
                <a:latin typeface="Open Sans Light Bold"/>
              </a:rPr>
              <a:t>БАСКЕТБОЛУ</a:t>
            </a:r>
            <a:r>
              <a:rPr lang="ru-RU" u="sng" dirty="0" smtClean="0">
                <a:solidFill>
                  <a:srgbClr val="000000"/>
                </a:solidFill>
                <a:latin typeface="Open Sans Light Bold"/>
              </a:rPr>
              <a:t> №7</a:t>
            </a:r>
            <a:r>
              <a:rPr lang="en-US" u="sng" dirty="0" smtClean="0">
                <a:solidFill>
                  <a:srgbClr val="000000"/>
                </a:solidFill>
                <a:latin typeface="Open Sans Light Bold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7" y="3295022"/>
            <a:ext cx="5260703" cy="3228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89" y="1783532"/>
            <a:ext cx="5313576" cy="3310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94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02327" y="460826"/>
            <a:ext cx="8940800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Шахматы и каратэ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656" y="3438939"/>
            <a:ext cx="5560071" cy="3097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D:\ШСК  21-22\крутов\1ITszfD0jtU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201" y="1523500"/>
            <a:ext cx="5518188" cy="3251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:a16="http://schemas.microsoft.com/office/drawing/2014/main" xmlns="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496599" y="780153"/>
            <a:ext cx="5699332" cy="531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:a16="http://schemas.microsoft.com/office/drawing/2014/main" xmlns="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496599" y="1523501"/>
            <a:ext cx="7723187" cy="38308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dirty="0" smtClean="0"/>
          </a:p>
          <a:p>
            <a:endParaRPr lang="en-US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1302327" y="460826"/>
            <a:ext cx="8940800" cy="10077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bg1"/>
                </a:solidFill>
                <a:latin typeface="Muller Bold" pitchFamily="50" charset="-52"/>
              </a:rPr>
              <a:t> Волейбол. </a:t>
            </a:r>
            <a:r>
              <a:rPr lang="ru-RU" sz="3200" dirty="0" err="1" smtClean="0">
                <a:solidFill>
                  <a:schemeClr val="bg1"/>
                </a:solidFill>
                <a:latin typeface="Muller Bold" pitchFamily="50" charset="-52"/>
              </a:rPr>
              <a:t>Чирлидинг</a:t>
            </a:r>
            <a:endParaRPr lang="en-US" sz="32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018" y="1794501"/>
            <a:ext cx="10095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endParaRPr lang="ru-RU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2" y="3256734"/>
            <a:ext cx="5606397" cy="3254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39" y="1691169"/>
            <a:ext cx="5414040" cy="3268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62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321</Words>
  <Application>Microsoft Office PowerPoint</Application>
  <PresentationFormat>Произвольный</PresentationFormat>
  <Paragraphs>65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Cheestyakov Dmitry</dc:creator>
  <cp:lastModifiedBy>школа 79</cp:lastModifiedBy>
  <cp:revision>55</cp:revision>
  <dcterms:created xsi:type="dcterms:W3CDTF">2022-03-24T17:34:02Z</dcterms:created>
  <dcterms:modified xsi:type="dcterms:W3CDTF">2022-04-24T07:23:25Z</dcterms:modified>
</cp:coreProperties>
</file>