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289" r:id="rId4"/>
    <p:sldId id="290" r:id="rId5"/>
    <p:sldId id="292" r:id="rId6"/>
    <p:sldId id="257" r:id="rId7"/>
    <p:sldId id="285" r:id="rId8"/>
    <p:sldId id="286" r:id="rId9"/>
    <p:sldId id="295" r:id="rId10"/>
    <p:sldId id="260" r:id="rId11"/>
    <p:sldId id="268" r:id="rId12"/>
    <p:sldId id="276" r:id="rId13"/>
    <p:sldId id="274" r:id="rId14"/>
    <p:sldId id="296" r:id="rId15"/>
    <p:sldId id="278" r:id="rId16"/>
    <p:sldId id="293" r:id="rId17"/>
    <p:sldId id="262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71" d="100"/>
          <a:sy n="71" d="100"/>
        </p:scale>
        <p:origin x="-4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C79F-42DC-448B-AADA-3A492BEEF81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0BC2-A266-4FDA-8762-CCE821E51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8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EBF5-DE1B-469C-8F76-FE2E2539C18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599E-AF9C-4235-A4B0-BD372A33C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A599E-AF9C-4235-A4B0-BD372A33CF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A599E-AF9C-4235-A4B0-BD372A33CF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6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A599E-AF9C-4235-A4B0-BD372A33CF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5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A599E-AF9C-4235-A4B0-BD372A33CFE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38B42D-3A11-42FF-A3A6-3C32FC672DA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636" y="1916832"/>
            <a:ext cx="7489104" cy="25922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Победа в школьном спорте – первые шаги к большим победам в регионе и стране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013176"/>
            <a:ext cx="5857916" cy="1296144"/>
          </a:xfrm>
        </p:spPr>
        <p:txBody>
          <a:bodyPr>
            <a:noAutofit/>
          </a:bodyPr>
          <a:lstStyle/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Борщева Ольга Леонидовна,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 гимназия №79 г. Ульяновска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01622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82388"/>
            <a:ext cx="6651848" cy="6623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наши достижения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1026" name="Picture 2" descr="C:\Users\user\Desktop\IMG_5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76464" cy="49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IMG_517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8" y="1700808"/>
            <a:ext cx="41685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236" y="104989"/>
            <a:ext cx="7355160" cy="837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Образцовый детский кол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лектив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спортивно - цирковая студия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 Импульс»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3074" name="Picture 2" descr="C:\Users\user\Desktop\elpGDrFH1Xk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8"/>
            <a:ext cx="88459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4096"/>
            <a:ext cx="6120680" cy="12722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Образцовый детский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кол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лектив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-цирковая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студия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 Импульс»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4098" name="Picture 2" descr="C:\Users\user\Desktop\-Er_MBtK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3960440" cy="47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ETYouW_eh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04456" cy="50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1206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Образцовый детский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кол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лектив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 цирковая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студия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 Импульс»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5122" name="Picture 2" descr="C:\Users\user\Desktop\YcrUCRbQG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28800"/>
            <a:ext cx="8660251" cy="48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880" y="107018"/>
            <a:ext cx="7382624" cy="15217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Образцовый детский коллектив 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спортивно цирковая студия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 Импульс»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6146" name="Picture 2" descr="C:\Users\user\Desktop\Сьезд ФОТКИ\DSC03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840760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Призеры заключительного этапа  Всероссийской  олимпиады школьников по предмету « Физическая культура»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7170" name="Picture 2" descr="C:\Users\user\Desktop\VKV_ESnkm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6724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IMG_5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7525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727" y="188640"/>
            <a:ext cx="7083896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Призеры заключительного этапа  Всероссийской  олимпиады школьников по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УЧЕБНОМУ предмету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 Физическая культура»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605836" cy="1512168"/>
          </a:xfrm>
          <a:prstGeom prst="rect">
            <a:avLst/>
          </a:prstGeom>
        </p:spPr>
      </p:pic>
      <p:pic>
        <p:nvPicPr>
          <p:cNvPr id="8194" name="Picture 2" descr="C:\Users\user\Desktop\64IU1HH8M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2565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5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03984"/>
            <a:ext cx="52565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5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66074"/>
            <a:ext cx="2952328" cy="48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31845"/>
            <a:ext cx="7236296" cy="920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Физическая культура- это здоровье, движение. это жизнь, а здоровая жизнь –это счастье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user\Desktop\Сьезд ФОТКИ\-NANROeKGq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9"/>
            <a:ext cx="31081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ьезд ФОТКИ\vhZZydrjR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85" y="3717032"/>
            <a:ext cx="2991726" cy="15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ьезд ФОТКИ\XEB8Tic5Bv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84" y="5403901"/>
            <a:ext cx="2991727" cy="12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ьезд ФОТКИ\P_20151004_164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1265"/>
            <a:ext cx="3816424" cy="19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Сьезд ФОТКИ\SRs4cn1E3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71264"/>
            <a:ext cx="4573977" cy="19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9096"/>
            <a:ext cx="1872208" cy="1512168"/>
          </a:xfrm>
          <a:prstGeom prst="rect">
            <a:avLst/>
          </a:prstGeom>
        </p:spPr>
      </p:pic>
      <p:pic>
        <p:nvPicPr>
          <p:cNvPr id="1033" name="Picture 9" descr="C:\Users\user\Desktop\Сьезд ФОТКИ\WyiW0oqRr9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14" y="4077072"/>
            <a:ext cx="2376264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548680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    « Государством поставлена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цель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- к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 2024 году вовлечь в регулярные занятия спортом более половины населения России – 55 процентов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. Важную роль в  выполнении  этой цели должен сыграть современный учитель физической культуры.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FranklinGothicW10-Bk 862339"/>
            </a:endParaRP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      </a:t>
            </a:r>
            <a:endParaRPr lang="ru-RU" sz="2000" b="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FranklinGothicW10-Bk 862339"/>
            </a:endParaRPr>
          </a:p>
        </p:txBody>
      </p:sp>
      <p:pic>
        <p:nvPicPr>
          <p:cNvPr id="2050" name="Picture 2" descr="E:\27f4f9eb0bfd7dc0267ac981cff49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805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651521" cy="59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Симбирск -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Ульяновск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1830"/>
            <a:ext cx="8712968" cy="50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958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Муниципальное Бюджетное общеобразовательное учреждение гимназия №79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г.УльяновскА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9"/>
            <a:ext cx="8568952" cy="4896544"/>
          </a:xfrm>
        </p:spPr>
      </p:pic>
    </p:spTree>
    <p:extLst>
      <p:ext uri="{BB962C8B-B14F-4D97-AF65-F5344CB8AC3E}">
        <p14:creationId xmlns:p14="http://schemas.microsoft.com/office/powerpoint/2010/main" val="4015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7616"/>
            <a:ext cx="6795864" cy="10995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Учебно-воспитательный процесс по учебному предмету «физическая культура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1026" name="Picture 2" descr="C:\Users\user\Desktop\DSCN978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7"/>
            <a:ext cx="4238455" cy="46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90119_134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3204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1026" name="Picture 2" descr="C:\Users\user\Desktop\IMG_20161008_132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33518"/>
            <a:ext cx="4793446" cy="45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0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84784"/>
            <a:ext cx="3816424" cy="46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834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Учебно-воспитательный процесс по учебному предмету «физическая культура»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79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166" y="-126928"/>
            <a:ext cx="6172200" cy="16837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Школьная спортивная лига ульяновской области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731696" cy="4724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9" name="Picture 3" descr="C:\Documents and Settings\49_3\Рабочий стол\SMART-образование Ульяновской области\Москва\22-05-2018_11-01-39\F9PWAFmKCh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1700808"/>
            <a:ext cx="4414609" cy="2452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" name="Picture 9" descr="C:\Documents and Settings\49_3\Рабочий стол\SMART-образование Ульяновской области\Москва\22-05-2018_11-01-39\1 01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04048" y="1268760"/>
            <a:ext cx="3024336" cy="144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7" descr="C:\Documents and Settings\49_3\Рабочий стол\SMART-образование Ульяновской области\Москва\22-05-2018_11-01-39\7ano4rhQxEU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04048" y="2852936"/>
            <a:ext cx="3024336" cy="144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2" name="Picture 8" descr="C:\Documents and Settings\49_3\Рабочий стол\SMART-образование Ульяновской области\Москва\22-05-2018_11-01-39\vzP-TH8AHvA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27584" y="4293600"/>
            <a:ext cx="2163847" cy="144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" name="Picture 8" descr="C:\Documents and Settings\49_3\Рабочий стол\SMART-образование Ульяновской области\Москва\22-05-2018_11-01-39\vzP-TH8AHvA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013099" y="5301208"/>
            <a:ext cx="2163847" cy="1368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" name="Picture 4" descr="C:\Documents and Settings\49_3\Рабочий стол\SMART-образование Ульяновской области\Москва\22-05-2018_11-01-39\ZHuSb8EmhF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4607" y="4469359"/>
            <a:ext cx="3544887" cy="2200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85728"/>
            <a:ext cx="6723856" cy="767008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Губернатор Ульяновской области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Picture 2" descr="C:\Documents and Settings\49_3\Рабочий стол\SMART-образование Ульяновской области\Москва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3843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49_3\Рабочий стол\SMART-образование Ульяновской области\Москва\лого трикол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" y="116631"/>
            <a:ext cx="1878521" cy="138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923928" y="2276475"/>
            <a:ext cx="504068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/>
              <a:t>Губернатор Ульяновской области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/>
              <a:t>Сергей Морозов: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i="1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/>
              <a:t>«Проект «Школьная спортивная лига» объединил спортсменов, учащихся, родителей и представителей власти. Сейчас «Детский спорт» включает более 700 спортивных клубов. И это не предел. В перспективе мы ожидаем еще большее количество участников спортивных мероприятий»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0668"/>
            <a:ext cx="640871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Спортивный клуб  «лидер»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2050" name="Picture 2" descr="C:\Users\user\Desktop\Сьезд ФОТКИ\QGThd-YHGR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7068"/>
            <a:ext cx="3744417" cy="18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ьезд ФОТКИ\0SUZ72SBZ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4644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Сьезд ФОТКИ\9fV0fhaC8-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8" y="3717032"/>
            <a:ext cx="25922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Сьезд ФОТКИ\Rnjl6sItOc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46312"/>
            <a:ext cx="2368264" cy="13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Сьезд ФОТКИ\mLxLV59alJ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80831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Сьезд ФОТКИ\iSmXR5o2Sb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5" y="5373216"/>
            <a:ext cx="2416826" cy="13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8760"/>
            <a:ext cx="5688632" cy="6589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Путь к успеху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1512168"/>
          </a:xfrm>
          <a:prstGeom prst="rect">
            <a:avLst/>
          </a:prstGeom>
        </p:spPr>
      </p:pic>
      <p:pic>
        <p:nvPicPr>
          <p:cNvPr id="1026" name="Picture 2" descr="E:\сьезд 5\IMG_5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248472" cy="27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сьезд 5\IMG_5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196752"/>
            <a:ext cx="5652628" cy="27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сьезд 5\IMG_51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82" y="4077072"/>
            <a:ext cx="4176464" cy="26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1837</TotalTime>
  <Words>195</Words>
  <Application>Microsoft Office PowerPoint</Application>
  <PresentationFormat>Экран (4:3)</PresentationFormat>
  <Paragraphs>33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Победа в школьном спорте – первые шаги к большим победам в регионе и стране</vt:lpstr>
      <vt:lpstr>Симбирск - Ульяновск</vt:lpstr>
      <vt:lpstr>Муниципальное Бюджетное общеобразовательное учреждение гимназия №79 г.УльяновскА</vt:lpstr>
      <vt:lpstr> Учебно-воспитательный процесс по учебному предмету «физическая культура»</vt:lpstr>
      <vt:lpstr>Презентация PowerPoint</vt:lpstr>
      <vt:lpstr>Школьная спортивная лига ульяновской области </vt:lpstr>
      <vt:lpstr>Губернатор Ульяновской области</vt:lpstr>
      <vt:lpstr>Спортивный клуб  «лидер» </vt:lpstr>
      <vt:lpstr>Путь к успеху</vt:lpstr>
      <vt:lpstr>              наши достижения</vt:lpstr>
      <vt:lpstr>Образцовый детский кол лектив   спортивно - цирковая студия  « Импульс»</vt:lpstr>
      <vt:lpstr>Образцовый детский кол лектив   спортивно -цирковая студия  « Импульс»</vt:lpstr>
      <vt:lpstr>Образцовый детский кол лектив   спортивно - цирковая студия  « Импульс» </vt:lpstr>
      <vt:lpstr>Образцовый детский коллектив   спортивно цирковая студия  « Импульс» </vt:lpstr>
      <vt:lpstr>Призеры заключительного этапа  Всероссийской  олимпиады школьников по предмету « Физическая культура»</vt:lpstr>
      <vt:lpstr>Призеры заключительного этапа  Всероссийской  олимпиады школьников по УЧЕБНОМУ предмету « Физическая культура»</vt:lpstr>
      <vt:lpstr>Физическая культура- это здоровье, движение. это жизнь, а здоровая жизнь –это счастье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 внедрения Всероссийского Физкультурно-Спортивного Комплекса  «Готов к Труду и Обороне» в деятельность школьных спортивных клубов</dc:title>
  <dc:creator>Admin</dc:creator>
  <cp:lastModifiedBy>user</cp:lastModifiedBy>
  <cp:revision>201</cp:revision>
  <dcterms:created xsi:type="dcterms:W3CDTF">2017-04-10T16:40:52Z</dcterms:created>
  <dcterms:modified xsi:type="dcterms:W3CDTF">2019-12-09T09:33:13Z</dcterms:modified>
</cp:coreProperties>
</file>