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20"/>
  </p:notesMasterIdLst>
  <p:sldIdLst>
    <p:sldId id="429" r:id="rId2"/>
    <p:sldId id="341" r:id="rId3"/>
    <p:sldId id="355" r:id="rId4"/>
    <p:sldId id="387" r:id="rId5"/>
    <p:sldId id="383" r:id="rId6"/>
    <p:sldId id="441" r:id="rId7"/>
    <p:sldId id="433" r:id="rId8"/>
    <p:sldId id="427" r:id="rId9"/>
    <p:sldId id="435" r:id="rId10"/>
    <p:sldId id="416" r:id="rId11"/>
    <p:sldId id="439" r:id="rId12"/>
    <p:sldId id="436" r:id="rId13"/>
    <p:sldId id="437" r:id="rId14"/>
    <p:sldId id="408" r:id="rId15"/>
    <p:sldId id="419" r:id="rId16"/>
    <p:sldId id="420" r:id="rId17"/>
    <p:sldId id="440" r:id="rId18"/>
    <p:sldId id="3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DDD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85" autoAdjust="0"/>
    <p:restoredTop sz="94671" autoAdjust="0"/>
  </p:normalViewPr>
  <p:slideViewPr>
    <p:cSldViewPr>
      <p:cViewPr varScale="1">
        <p:scale>
          <a:sx n="84" d="100"/>
          <a:sy n="84" d="100"/>
        </p:scale>
        <p:origin x="9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C7B70-969A-42A8-8AB9-F69AE8B3031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560B4E8-6F92-40CC-8BAF-A3135F10C30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/>
            <a:t>Популяризация регби                              как командного и Олимпийского вида спорта</a:t>
          </a:r>
          <a:endParaRPr lang="ru-RU" sz="2400" b="1" dirty="0"/>
        </a:p>
      </dgm:t>
    </dgm:pt>
    <dgm:pt modelId="{9CBC9FBC-E9CB-4141-9F6C-51A8EC7EC38A}" type="parTrans" cxnId="{91E08CFD-A809-43BD-A752-FB95A586FFCC}">
      <dgm:prSet/>
      <dgm:spPr/>
      <dgm:t>
        <a:bodyPr/>
        <a:lstStyle/>
        <a:p>
          <a:endParaRPr lang="ru-RU"/>
        </a:p>
      </dgm:t>
    </dgm:pt>
    <dgm:pt modelId="{432248B5-607B-43BA-AB1D-3BA81526757C}" type="sibTrans" cxnId="{91E08CFD-A809-43BD-A752-FB95A586FFCC}">
      <dgm:prSet/>
      <dgm:spPr/>
      <dgm:t>
        <a:bodyPr/>
        <a:lstStyle/>
        <a:p>
          <a:endParaRPr lang="ru-RU"/>
        </a:p>
      </dgm:t>
    </dgm:pt>
    <dgm:pt modelId="{26D2B42C-398C-4786-807B-AA426851E6F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Повышение интереса к активному и здоровому образу жизни у школьников</a:t>
          </a:r>
          <a:endParaRPr lang="ru-RU" sz="2400" b="1" dirty="0"/>
        </a:p>
      </dgm:t>
    </dgm:pt>
    <dgm:pt modelId="{9EF4E21E-9E52-456A-A0C7-0D1D9DFD3FA6}" type="parTrans" cxnId="{1D39774F-CCFC-4EBC-ADD4-CE6FC0D3E765}">
      <dgm:prSet/>
      <dgm:spPr/>
      <dgm:t>
        <a:bodyPr/>
        <a:lstStyle/>
        <a:p>
          <a:endParaRPr lang="ru-RU"/>
        </a:p>
      </dgm:t>
    </dgm:pt>
    <dgm:pt modelId="{E3C973DE-E3A6-48DA-B8C8-C5C71888D98E}" type="sibTrans" cxnId="{1D39774F-CCFC-4EBC-ADD4-CE6FC0D3E765}">
      <dgm:prSet/>
      <dgm:spPr/>
      <dgm:t>
        <a:bodyPr/>
        <a:lstStyle/>
        <a:p>
          <a:endParaRPr lang="ru-RU"/>
        </a:p>
      </dgm:t>
    </dgm:pt>
    <dgm:pt modelId="{8FECA55C-718A-493C-9557-119FD500197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Lucida Sans Unicode" panose="020B0602030504020204" pitchFamily="34" charset="0"/>
              <a:cs typeface="Lucida Sans Unicode" panose="020B0602030504020204" pitchFamily="34" charset="0"/>
            </a:rPr>
            <a:t>ТЭГ-РЕГБИ: знакомство детей с регби на уроках физкультуры в безопасном формате, адаптированном для школы </a:t>
          </a:r>
          <a:endParaRPr lang="ru-RU" sz="2400" b="1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30787875-5DAE-4971-8E69-272D6CD00E22}" type="parTrans" cxnId="{E8B0DFF7-21BA-4871-A8F6-0CE948832397}">
      <dgm:prSet/>
      <dgm:spPr/>
      <dgm:t>
        <a:bodyPr/>
        <a:lstStyle/>
        <a:p>
          <a:endParaRPr lang="ru-RU"/>
        </a:p>
      </dgm:t>
    </dgm:pt>
    <dgm:pt modelId="{A809ED52-D588-4713-BC0D-7CBFA87FFF94}" type="sibTrans" cxnId="{E8B0DFF7-21BA-4871-A8F6-0CE948832397}">
      <dgm:prSet/>
      <dgm:spPr/>
      <dgm:t>
        <a:bodyPr/>
        <a:lstStyle/>
        <a:p>
          <a:endParaRPr lang="ru-RU"/>
        </a:p>
      </dgm:t>
    </dgm:pt>
    <dgm:pt modelId="{DD4123C9-7218-4937-9C2F-6FF35038C7BE}" type="pres">
      <dgm:prSet presAssocID="{EFFC7B70-969A-42A8-8AB9-F69AE8B30311}" presName="linearFlow" presStyleCnt="0">
        <dgm:presLayoutVars>
          <dgm:dir/>
          <dgm:resizeHandles val="exact"/>
        </dgm:presLayoutVars>
      </dgm:prSet>
      <dgm:spPr/>
    </dgm:pt>
    <dgm:pt modelId="{9A39BDEF-440A-4EA2-9FA6-421B735BD85C}" type="pres">
      <dgm:prSet presAssocID="{C560B4E8-6F92-40CC-8BAF-A3135F10C30D}" presName="composite" presStyleCnt="0"/>
      <dgm:spPr/>
    </dgm:pt>
    <dgm:pt modelId="{83F29E3B-7DF3-4511-819F-9B581E887039}" type="pres">
      <dgm:prSet presAssocID="{C560B4E8-6F92-40CC-8BAF-A3135F10C30D}" presName="imgShp" presStyleLbl="fgImgPlace1" presStyleIdx="0" presStyleCnt="3" custScaleX="200855" custScaleY="180406" custLinFactX="-41528" custLinFactNeighborX="-100000" custLinFactNeighborY="594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6D10A564-435B-4E38-BC2E-D1A97667C24A}" type="pres">
      <dgm:prSet presAssocID="{C560B4E8-6F92-40CC-8BAF-A3135F10C30D}" presName="txShp" presStyleLbl="node1" presStyleIdx="0" presStyleCnt="3" custScaleX="109078" custScaleY="211604" custLinFactY="200000" custLinFactNeighborX="439" custLinFactNeighborY="280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882D4-AE0A-4AA7-8EF2-1A5AC066ADBB}" type="pres">
      <dgm:prSet presAssocID="{432248B5-607B-43BA-AB1D-3BA81526757C}" presName="spacing" presStyleCnt="0"/>
      <dgm:spPr/>
    </dgm:pt>
    <dgm:pt modelId="{49E86E52-113B-4177-9DFA-935D62C61EB5}" type="pres">
      <dgm:prSet presAssocID="{26D2B42C-398C-4786-807B-AA426851E6F5}" presName="composite" presStyleCnt="0"/>
      <dgm:spPr/>
    </dgm:pt>
    <dgm:pt modelId="{E1045F5E-1708-4533-BDCC-71A48A0ABFD6}" type="pres">
      <dgm:prSet presAssocID="{26D2B42C-398C-4786-807B-AA426851E6F5}" presName="imgShp" presStyleLbl="fgImgPlace1" presStyleIdx="1" presStyleCnt="3" custScaleX="192214" custScaleY="175794" custLinFactX="-42538" custLinFactNeighborX="-100000" custLinFactNeighborY="-402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8B325242-0609-4161-91E5-C08966CE98BE}" type="pres">
      <dgm:prSet presAssocID="{26D2B42C-398C-4786-807B-AA426851E6F5}" presName="txShp" presStyleLbl="node1" presStyleIdx="1" presStyleCnt="3" custScaleX="109078" custScaleY="211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93542-AFB1-4397-8E21-606D99F8A999}" type="pres">
      <dgm:prSet presAssocID="{E3C973DE-E3A6-48DA-B8C8-C5C71888D98E}" presName="spacing" presStyleCnt="0"/>
      <dgm:spPr/>
    </dgm:pt>
    <dgm:pt modelId="{4BD14FC8-0072-4167-B118-7A8F01B62CCD}" type="pres">
      <dgm:prSet presAssocID="{8FECA55C-718A-493C-9557-119FD5001972}" presName="composite" presStyleCnt="0"/>
      <dgm:spPr/>
    </dgm:pt>
    <dgm:pt modelId="{1B20D90F-CD50-4ADA-BE6B-1ED302856072}" type="pres">
      <dgm:prSet presAssocID="{8FECA55C-718A-493C-9557-119FD5001972}" presName="imgShp" presStyleLbl="fgImgPlace1" presStyleIdx="2" presStyleCnt="3" custScaleX="200916" custScaleY="170152" custLinFactX="-50576" custLinFactNeighborX="-100000" custLinFactNeighborY="-317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E93C19F9-01FC-483C-90FC-FCBB6F65CB12}" type="pres">
      <dgm:prSet presAssocID="{8FECA55C-718A-493C-9557-119FD5001972}" presName="txShp" presStyleLbl="node1" presStyleIdx="2" presStyleCnt="3" custScaleX="109078" custScaleY="211604" custLinFactY="-200000" custLinFactNeighborX="438" custLinFactNeighborY="-282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9774F-CCFC-4EBC-ADD4-CE6FC0D3E765}" srcId="{EFFC7B70-969A-42A8-8AB9-F69AE8B30311}" destId="{26D2B42C-398C-4786-807B-AA426851E6F5}" srcOrd="1" destOrd="0" parTransId="{9EF4E21E-9E52-456A-A0C7-0D1D9DFD3FA6}" sibTransId="{E3C973DE-E3A6-48DA-B8C8-C5C71888D98E}"/>
    <dgm:cxn modelId="{91E08CFD-A809-43BD-A752-FB95A586FFCC}" srcId="{EFFC7B70-969A-42A8-8AB9-F69AE8B30311}" destId="{C560B4E8-6F92-40CC-8BAF-A3135F10C30D}" srcOrd="0" destOrd="0" parTransId="{9CBC9FBC-E9CB-4141-9F6C-51A8EC7EC38A}" sibTransId="{432248B5-607B-43BA-AB1D-3BA81526757C}"/>
    <dgm:cxn modelId="{943146C5-357B-4520-8F4C-22C1EA0CDA97}" type="presOf" srcId="{EFFC7B70-969A-42A8-8AB9-F69AE8B30311}" destId="{DD4123C9-7218-4937-9C2F-6FF35038C7BE}" srcOrd="0" destOrd="0" presId="urn:microsoft.com/office/officeart/2005/8/layout/vList3"/>
    <dgm:cxn modelId="{3212E41E-BCA1-4A42-BEC3-F172D91D4F32}" type="presOf" srcId="{8FECA55C-718A-493C-9557-119FD5001972}" destId="{E93C19F9-01FC-483C-90FC-FCBB6F65CB12}" srcOrd="0" destOrd="0" presId="urn:microsoft.com/office/officeart/2005/8/layout/vList3"/>
    <dgm:cxn modelId="{710DF040-BD65-4C9F-8E1B-48B90B61DF47}" type="presOf" srcId="{C560B4E8-6F92-40CC-8BAF-A3135F10C30D}" destId="{6D10A564-435B-4E38-BC2E-D1A97667C24A}" srcOrd="0" destOrd="0" presId="urn:microsoft.com/office/officeart/2005/8/layout/vList3"/>
    <dgm:cxn modelId="{E8B0DFF7-21BA-4871-A8F6-0CE948832397}" srcId="{EFFC7B70-969A-42A8-8AB9-F69AE8B30311}" destId="{8FECA55C-718A-493C-9557-119FD5001972}" srcOrd="2" destOrd="0" parTransId="{30787875-5DAE-4971-8E69-272D6CD00E22}" sibTransId="{A809ED52-D588-4713-BC0D-7CBFA87FFF94}"/>
    <dgm:cxn modelId="{1849A993-16FE-43E3-B9F0-E16D76A1E266}" type="presOf" srcId="{26D2B42C-398C-4786-807B-AA426851E6F5}" destId="{8B325242-0609-4161-91E5-C08966CE98BE}" srcOrd="0" destOrd="0" presId="urn:microsoft.com/office/officeart/2005/8/layout/vList3"/>
    <dgm:cxn modelId="{6C0F773A-C903-4375-8C14-4A9B912C9691}" type="presParOf" srcId="{DD4123C9-7218-4937-9C2F-6FF35038C7BE}" destId="{9A39BDEF-440A-4EA2-9FA6-421B735BD85C}" srcOrd="0" destOrd="0" presId="urn:microsoft.com/office/officeart/2005/8/layout/vList3"/>
    <dgm:cxn modelId="{CA5B3B28-5299-4D10-BB6B-B73ADF13D77C}" type="presParOf" srcId="{9A39BDEF-440A-4EA2-9FA6-421B735BD85C}" destId="{83F29E3B-7DF3-4511-819F-9B581E887039}" srcOrd="0" destOrd="0" presId="urn:microsoft.com/office/officeart/2005/8/layout/vList3"/>
    <dgm:cxn modelId="{E9EC9AE5-8A3C-41A3-8471-EC05A86C72BF}" type="presParOf" srcId="{9A39BDEF-440A-4EA2-9FA6-421B735BD85C}" destId="{6D10A564-435B-4E38-BC2E-D1A97667C24A}" srcOrd="1" destOrd="0" presId="urn:microsoft.com/office/officeart/2005/8/layout/vList3"/>
    <dgm:cxn modelId="{35839D4D-5036-4843-ADCD-893C9D6FA036}" type="presParOf" srcId="{DD4123C9-7218-4937-9C2F-6FF35038C7BE}" destId="{089882D4-AE0A-4AA7-8EF2-1A5AC066ADBB}" srcOrd="1" destOrd="0" presId="urn:microsoft.com/office/officeart/2005/8/layout/vList3"/>
    <dgm:cxn modelId="{5BA6A663-A7E2-479C-B72C-86D258C0CAFB}" type="presParOf" srcId="{DD4123C9-7218-4937-9C2F-6FF35038C7BE}" destId="{49E86E52-113B-4177-9DFA-935D62C61EB5}" srcOrd="2" destOrd="0" presId="urn:microsoft.com/office/officeart/2005/8/layout/vList3"/>
    <dgm:cxn modelId="{8003689F-6BE4-4644-8A81-D0D83276B586}" type="presParOf" srcId="{49E86E52-113B-4177-9DFA-935D62C61EB5}" destId="{E1045F5E-1708-4533-BDCC-71A48A0ABFD6}" srcOrd="0" destOrd="0" presId="urn:microsoft.com/office/officeart/2005/8/layout/vList3"/>
    <dgm:cxn modelId="{B8942603-A0D2-4D57-8BC0-B61B0727C1AC}" type="presParOf" srcId="{49E86E52-113B-4177-9DFA-935D62C61EB5}" destId="{8B325242-0609-4161-91E5-C08966CE98BE}" srcOrd="1" destOrd="0" presId="urn:microsoft.com/office/officeart/2005/8/layout/vList3"/>
    <dgm:cxn modelId="{D2D479DA-2BEC-4236-955E-818A6147A4FF}" type="presParOf" srcId="{DD4123C9-7218-4937-9C2F-6FF35038C7BE}" destId="{04093542-AFB1-4397-8E21-606D99F8A999}" srcOrd="3" destOrd="0" presId="urn:microsoft.com/office/officeart/2005/8/layout/vList3"/>
    <dgm:cxn modelId="{76288C71-EB9D-4863-AA50-FD1241D69420}" type="presParOf" srcId="{DD4123C9-7218-4937-9C2F-6FF35038C7BE}" destId="{4BD14FC8-0072-4167-B118-7A8F01B62CCD}" srcOrd="4" destOrd="0" presId="urn:microsoft.com/office/officeart/2005/8/layout/vList3"/>
    <dgm:cxn modelId="{CE5BC531-D172-40E0-89EC-AD05D7D7A9D8}" type="presParOf" srcId="{4BD14FC8-0072-4167-B118-7A8F01B62CCD}" destId="{1B20D90F-CD50-4ADA-BE6B-1ED302856072}" srcOrd="0" destOrd="0" presId="urn:microsoft.com/office/officeart/2005/8/layout/vList3"/>
    <dgm:cxn modelId="{1E5CF3B6-A725-4218-885E-0AB1F2849452}" type="presParOf" srcId="{4BD14FC8-0072-4167-B118-7A8F01B62CCD}" destId="{E93C19F9-01FC-483C-90FC-FCBB6F65CB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B453D7-C699-46E7-B9C7-CB568EBD9B6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2636CFD-4E3F-428B-9643-1B5C06C0245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effectLst/>
            </a:rPr>
            <a:t>Более 200 школ</a:t>
          </a:r>
          <a:endParaRPr lang="ru-RU" sz="2400" b="1" dirty="0">
            <a:effectLst/>
          </a:endParaRPr>
        </a:p>
      </dgm:t>
    </dgm:pt>
    <dgm:pt modelId="{DF2901B8-8F56-4C09-96E0-C565E5C7781C}" type="parTrans" cxnId="{245149E5-C356-4B55-9A32-733981B66AAF}">
      <dgm:prSet/>
      <dgm:spPr/>
      <dgm:t>
        <a:bodyPr/>
        <a:lstStyle/>
        <a:p>
          <a:endParaRPr lang="ru-RU"/>
        </a:p>
      </dgm:t>
    </dgm:pt>
    <dgm:pt modelId="{F4F6ACD1-D732-4B3A-8952-E15431C55D38}" type="sibTrans" cxnId="{245149E5-C356-4B55-9A32-733981B66AAF}">
      <dgm:prSet/>
      <dgm:spPr/>
      <dgm:t>
        <a:bodyPr/>
        <a:lstStyle/>
        <a:p>
          <a:endParaRPr lang="ru-RU"/>
        </a:p>
      </dgm:t>
    </dgm:pt>
    <dgm:pt modelId="{83AA6620-B215-4E58-BD4A-8D8CAAF5780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effectLst/>
            </a:rPr>
            <a:t>Более 200 учителей физической культуры</a:t>
          </a:r>
          <a:endParaRPr lang="ru-RU" sz="2400" b="1" dirty="0">
            <a:effectLst/>
          </a:endParaRPr>
        </a:p>
      </dgm:t>
    </dgm:pt>
    <dgm:pt modelId="{3B091A26-0B79-45AB-AAEB-8148BAC3EC33}" type="parTrans" cxnId="{52E7C4DA-D85A-45D6-AD6C-0E59AC4E2EA5}">
      <dgm:prSet/>
      <dgm:spPr/>
      <dgm:t>
        <a:bodyPr/>
        <a:lstStyle/>
        <a:p>
          <a:endParaRPr lang="ru-RU"/>
        </a:p>
      </dgm:t>
    </dgm:pt>
    <dgm:pt modelId="{2010ED30-B3C2-4B0E-B494-9E5517544CDA}" type="sibTrans" cxnId="{52E7C4DA-D85A-45D6-AD6C-0E59AC4E2EA5}">
      <dgm:prSet/>
      <dgm:spPr/>
      <dgm:t>
        <a:bodyPr/>
        <a:lstStyle/>
        <a:p>
          <a:endParaRPr lang="ru-RU"/>
        </a:p>
      </dgm:t>
    </dgm:pt>
    <dgm:pt modelId="{7CD005F1-8BD9-4C58-A46E-A66DF8A2B22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effectLst/>
            </a:rPr>
            <a:t>Более 20 000 школьников</a:t>
          </a:r>
        </a:p>
      </dgm:t>
    </dgm:pt>
    <dgm:pt modelId="{E016A30F-27AC-41A2-8C37-AD67F22078FB}" type="parTrans" cxnId="{0B93B68E-3E72-4179-BE6D-1502E5F628DC}">
      <dgm:prSet/>
      <dgm:spPr/>
      <dgm:t>
        <a:bodyPr/>
        <a:lstStyle/>
        <a:p>
          <a:endParaRPr lang="ru-RU"/>
        </a:p>
      </dgm:t>
    </dgm:pt>
    <dgm:pt modelId="{18BAAFE4-F870-4430-9CF2-3CB68D07FCF5}" type="sibTrans" cxnId="{0B93B68E-3E72-4179-BE6D-1502E5F628DC}">
      <dgm:prSet/>
      <dgm:spPr/>
      <dgm:t>
        <a:bodyPr/>
        <a:lstStyle/>
        <a:p>
          <a:endParaRPr lang="ru-RU"/>
        </a:p>
      </dgm:t>
    </dgm:pt>
    <dgm:pt modelId="{CCE82B3D-65C0-41E1-8C77-31A142741CA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effectLst/>
            </a:rPr>
            <a:t>Более 35 регионов участвует</a:t>
          </a:r>
          <a:endParaRPr lang="ru-RU" sz="2400" b="1" dirty="0">
            <a:effectLst/>
          </a:endParaRPr>
        </a:p>
      </dgm:t>
    </dgm:pt>
    <dgm:pt modelId="{66CB0B76-B0E0-489E-AE99-D22FF21BEAA8}" type="parTrans" cxnId="{68D941B0-A3FB-42A6-BF66-1D80B21F2048}">
      <dgm:prSet/>
      <dgm:spPr/>
      <dgm:t>
        <a:bodyPr/>
        <a:lstStyle/>
        <a:p>
          <a:endParaRPr lang="ru-RU"/>
        </a:p>
      </dgm:t>
    </dgm:pt>
    <dgm:pt modelId="{E4E866B5-76FD-4AE5-875C-EAFB4ABAC6AC}" type="sibTrans" cxnId="{68D941B0-A3FB-42A6-BF66-1D80B21F2048}">
      <dgm:prSet/>
      <dgm:spPr/>
      <dgm:t>
        <a:bodyPr/>
        <a:lstStyle/>
        <a:p>
          <a:endParaRPr lang="ru-RU"/>
        </a:p>
      </dgm:t>
    </dgm:pt>
    <dgm:pt modelId="{EB4D9D16-7054-49FD-B4EA-A45CE20BF2FC}" type="pres">
      <dgm:prSet presAssocID="{19B453D7-C699-46E7-B9C7-CB568EBD9B69}" presName="linearFlow" presStyleCnt="0">
        <dgm:presLayoutVars>
          <dgm:dir/>
          <dgm:resizeHandles val="exact"/>
        </dgm:presLayoutVars>
      </dgm:prSet>
      <dgm:spPr/>
    </dgm:pt>
    <dgm:pt modelId="{EBF2DEF7-8B75-4A59-8429-67AD95276814}" type="pres">
      <dgm:prSet presAssocID="{CCE82B3D-65C0-41E1-8C77-31A142741CAA}" presName="composite" presStyleCnt="0"/>
      <dgm:spPr/>
    </dgm:pt>
    <dgm:pt modelId="{8FBDEC53-5305-4854-8027-84CB2E418C85}" type="pres">
      <dgm:prSet presAssocID="{CCE82B3D-65C0-41E1-8C77-31A142741CAA}" presName="imgShp" presStyleLbl="fgImgPlace1" presStyleIdx="0" presStyleCnt="4" custScaleX="126899" custScaleY="128820" custLinFactX="-20070" custLinFactNeighborX="-100000" custLinFactNeighborY="141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3CC4C47-977C-4214-9854-78F9FFB5589F}" type="pres">
      <dgm:prSet presAssocID="{CCE82B3D-65C0-41E1-8C77-31A142741CAA}" presName="txShp" presStyleLbl="node1" presStyleIdx="0" presStyleCnt="4" custScaleY="114320" custLinFactNeighborX="511" custLinFactNeighborY="14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F0C98-12AB-4A68-8937-AAD668D93B2E}" type="pres">
      <dgm:prSet presAssocID="{E4E866B5-76FD-4AE5-875C-EAFB4ABAC6AC}" presName="spacing" presStyleCnt="0"/>
      <dgm:spPr/>
    </dgm:pt>
    <dgm:pt modelId="{C5E7CABD-25B7-494E-AC20-B0375477BB9F}" type="pres">
      <dgm:prSet presAssocID="{52636CFD-4E3F-428B-9643-1B5C06C0245B}" presName="composite" presStyleCnt="0"/>
      <dgm:spPr/>
    </dgm:pt>
    <dgm:pt modelId="{FE5401B0-6B3C-48C8-9C9C-160FD3735C47}" type="pres">
      <dgm:prSet presAssocID="{52636CFD-4E3F-428B-9643-1B5C06C0245B}" presName="imgShp" presStyleLbl="fgImgPlace1" presStyleIdx="1" presStyleCnt="4" custScaleX="148639" custScaleY="106282" custLinFactX="-23507" custLinFactNeighborX="-100000" custLinFactNeighborY="1248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B5EA5BE-F5B7-49E8-A9A5-F11BC58EBA03}" type="pres">
      <dgm:prSet presAssocID="{52636CFD-4E3F-428B-9643-1B5C06C0245B}" presName="txShp" presStyleLbl="node1" presStyleIdx="1" presStyleCnt="4" custScaleY="119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C709C-691E-43DE-957B-4EAC5C75B2A3}" type="pres">
      <dgm:prSet presAssocID="{F4F6ACD1-D732-4B3A-8952-E15431C55D38}" presName="spacing" presStyleCnt="0"/>
      <dgm:spPr/>
    </dgm:pt>
    <dgm:pt modelId="{DABBE057-2027-4B71-8645-9B981D9307D5}" type="pres">
      <dgm:prSet presAssocID="{83AA6620-B215-4E58-BD4A-8D8CAAF57804}" presName="composite" presStyleCnt="0"/>
      <dgm:spPr/>
    </dgm:pt>
    <dgm:pt modelId="{3B210931-5A21-453E-82BF-8C6CA24CFAB5}" type="pres">
      <dgm:prSet presAssocID="{83AA6620-B215-4E58-BD4A-8D8CAAF57804}" presName="imgShp" presStyleLbl="fgImgPlace1" presStyleIdx="2" presStyleCnt="4" custScaleX="141792" custScaleY="77993" custLinFactX="-17091" custLinFactNeighborX="-100000" custLinFactNeighborY="455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85F65200-A3ED-4DA1-B9C7-FFCACA26F48A}" type="pres">
      <dgm:prSet presAssocID="{83AA6620-B215-4E58-BD4A-8D8CAAF57804}" presName="txShp" presStyleLbl="node1" presStyleIdx="2" presStyleCnt="4" custScaleY="117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9C1F0-5330-4166-A1D6-F618D13A9DB4}" type="pres">
      <dgm:prSet presAssocID="{2010ED30-B3C2-4B0E-B494-9E5517544CDA}" presName="spacing" presStyleCnt="0"/>
      <dgm:spPr/>
    </dgm:pt>
    <dgm:pt modelId="{A0ECB2C1-8FCF-4C19-9E79-63191A5DAC3B}" type="pres">
      <dgm:prSet presAssocID="{7CD005F1-8BD9-4C58-A46E-A66DF8A2B229}" presName="composite" presStyleCnt="0"/>
      <dgm:spPr/>
    </dgm:pt>
    <dgm:pt modelId="{D6A9AE7C-FBC6-48E2-91CC-F290E30577AF}" type="pres">
      <dgm:prSet presAssocID="{7CD005F1-8BD9-4C58-A46E-A66DF8A2B229}" presName="imgShp" presStyleLbl="fgImgPlace1" presStyleIdx="3" presStyleCnt="4" custScaleX="135555" custScaleY="92716" custLinFactX="-18650" custLinFactNeighborX="-100000" custLinFactNeighborY="-2862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5EF8A818-372A-4FCC-A231-AAA4058C2718}" type="pres">
      <dgm:prSet presAssocID="{7CD005F1-8BD9-4C58-A46E-A66DF8A2B229}" presName="txShp" presStyleLbl="node1" presStyleIdx="3" presStyleCnt="4" custScaleY="119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340F70-412E-428C-93C9-D043CB649A3B}" type="presOf" srcId="{52636CFD-4E3F-428B-9643-1B5C06C0245B}" destId="{6B5EA5BE-F5B7-49E8-A9A5-F11BC58EBA03}" srcOrd="0" destOrd="0" presId="urn:microsoft.com/office/officeart/2005/8/layout/vList3"/>
    <dgm:cxn modelId="{52E7C4DA-D85A-45D6-AD6C-0E59AC4E2EA5}" srcId="{19B453D7-C699-46E7-B9C7-CB568EBD9B69}" destId="{83AA6620-B215-4E58-BD4A-8D8CAAF57804}" srcOrd="2" destOrd="0" parTransId="{3B091A26-0B79-45AB-AAEB-8148BAC3EC33}" sibTransId="{2010ED30-B3C2-4B0E-B494-9E5517544CDA}"/>
    <dgm:cxn modelId="{3241635A-6930-4C30-A3D1-7E3997308059}" type="presOf" srcId="{7CD005F1-8BD9-4C58-A46E-A66DF8A2B229}" destId="{5EF8A818-372A-4FCC-A231-AAA4058C2718}" srcOrd="0" destOrd="0" presId="urn:microsoft.com/office/officeart/2005/8/layout/vList3"/>
    <dgm:cxn modelId="{2C3854B4-FD23-4069-AF9B-64060C354543}" type="presOf" srcId="{83AA6620-B215-4E58-BD4A-8D8CAAF57804}" destId="{85F65200-A3ED-4DA1-B9C7-FFCACA26F48A}" srcOrd="0" destOrd="0" presId="urn:microsoft.com/office/officeart/2005/8/layout/vList3"/>
    <dgm:cxn modelId="{1F56AAD7-48A6-4378-A6AC-A260D2114AD5}" type="presOf" srcId="{19B453D7-C699-46E7-B9C7-CB568EBD9B69}" destId="{EB4D9D16-7054-49FD-B4EA-A45CE20BF2FC}" srcOrd="0" destOrd="0" presId="urn:microsoft.com/office/officeart/2005/8/layout/vList3"/>
    <dgm:cxn modelId="{0B93B68E-3E72-4179-BE6D-1502E5F628DC}" srcId="{19B453D7-C699-46E7-B9C7-CB568EBD9B69}" destId="{7CD005F1-8BD9-4C58-A46E-A66DF8A2B229}" srcOrd="3" destOrd="0" parTransId="{E016A30F-27AC-41A2-8C37-AD67F22078FB}" sibTransId="{18BAAFE4-F870-4430-9CF2-3CB68D07FCF5}"/>
    <dgm:cxn modelId="{AD6E84CB-1061-417F-8431-13D0A77645D7}" type="presOf" srcId="{CCE82B3D-65C0-41E1-8C77-31A142741CAA}" destId="{13CC4C47-977C-4214-9854-78F9FFB5589F}" srcOrd="0" destOrd="0" presId="urn:microsoft.com/office/officeart/2005/8/layout/vList3"/>
    <dgm:cxn modelId="{245149E5-C356-4B55-9A32-733981B66AAF}" srcId="{19B453D7-C699-46E7-B9C7-CB568EBD9B69}" destId="{52636CFD-4E3F-428B-9643-1B5C06C0245B}" srcOrd="1" destOrd="0" parTransId="{DF2901B8-8F56-4C09-96E0-C565E5C7781C}" sibTransId="{F4F6ACD1-D732-4B3A-8952-E15431C55D38}"/>
    <dgm:cxn modelId="{68D941B0-A3FB-42A6-BF66-1D80B21F2048}" srcId="{19B453D7-C699-46E7-B9C7-CB568EBD9B69}" destId="{CCE82B3D-65C0-41E1-8C77-31A142741CAA}" srcOrd="0" destOrd="0" parTransId="{66CB0B76-B0E0-489E-AE99-D22FF21BEAA8}" sibTransId="{E4E866B5-76FD-4AE5-875C-EAFB4ABAC6AC}"/>
    <dgm:cxn modelId="{E2C9BC5F-9CE4-4569-8B0C-FDE6CDA9FC56}" type="presParOf" srcId="{EB4D9D16-7054-49FD-B4EA-A45CE20BF2FC}" destId="{EBF2DEF7-8B75-4A59-8429-67AD95276814}" srcOrd="0" destOrd="0" presId="urn:microsoft.com/office/officeart/2005/8/layout/vList3"/>
    <dgm:cxn modelId="{13318303-43E0-4041-9D8E-4A19B4B8AE17}" type="presParOf" srcId="{EBF2DEF7-8B75-4A59-8429-67AD95276814}" destId="{8FBDEC53-5305-4854-8027-84CB2E418C85}" srcOrd="0" destOrd="0" presId="urn:microsoft.com/office/officeart/2005/8/layout/vList3"/>
    <dgm:cxn modelId="{F9021C06-C744-485A-9017-3A06F171F300}" type="presParOf" srcId="{EBF2DEF7-8B75-4A59-8429-67AD95276814}" destId="{13CC4C47-977C-4214-9854-78F9FFB5589F}" srcOrd="1" destOrd="0" presId="urn:microsoft.com/office/officeart/2005/8/layout/vList3"/>
    <dgm:cxn modelId="{B61B2BB9-E1F0-4D4D-87DE-E0B79D9BDE2D}" type="presParOf" srcId="{EB4D9D16-7054-49FD-B4EA-A45CE20BF2FC}" destId="{F0DF0C98-12AB-4A68-8937-AAD668D93B2E}" srcOrd="1" destOrd="0" presId="urn:microsoft.com/office/officeart/2005/8/layout/vList3"/>
    <dgm:cxn modelId="{68F7A95C-E1AF-48BE-9E83-4BA290889DC1}" type="presParOf" srcId="{EB4D9D16-7054-49FD-B4EA-A45CE20BF2FC}" destId="{C5E7CABD-25B7-494E-AC20-B0375477BB9F}" srcOrd="2" destOrd="0" presId="urn:microsoft.com/office/officeart/2005/8/layout/vList3"/>
    <dgm:cxn modelId="{80D0EB5B-E067-4295-B7DC-6F4771D55886}" type="presParOf" srcId="{C5E7CABD-25B7-494E-AC20-B0375477BB9F}" destId="{FE5401B0-6B3C-48C8-9C9C-160FD3735C47}" srcOrd="0" destOrd="0" presId="urn:microsoft.com/office/officeart/2005/8/layout/vList3"/>
    <dgm:cxn modelId="{BDD6591E-2869-4D37-9F09-128EC52C1C8B}" type="presParOf" srcId="{C5E7CABD-25B7-494E-AC20-B0375477BB9F}" destId="{6B5EA5BE-F5B7-49E8-A9A5-F11BC58EBA03}" srcOrd="1" destOrd="0" presId="urn:microsoft.com/office/officeart/2005/8/layout/vList3"/>
    <dgm:cxn modelId="{D2CF4367-4FAD-47F0-A4E7-D4876631DC41}" type="presParOf" srcId="{EB4D9D16-7054-49FD-B4EA-A45CE20BF2FC}" destId="{52AC709C-691E-43DE-957B-4EAC5C75B2A3}" srcOrd="3" destOrd="0" presId="urn:microsoft.com/office/officeart/2005/8/layout/vList3"/>
    <dgm:cxn modelId="{888BACFA-0ABC-44D4-B041-42DD63E397A2}" type="presParOf" srcId="{EB4D9D16-7054-49FD-B4EA-A45CE20BF2FC}" destId="{DABBE057-2027-4B71-8645-9B981D9307D5}" srcOrd="4" destOrd="0" presId="urn:microsoft.com/office/officeart/2005/8/layout/vList3"/>
    <dgm:cxn modelId="{2924C02E-17DE-4FFC-ACFA-E75CCA95EC5A}" type="presParOf" srcId="{DABBE057-2027-4B71-8645-9B981D9307D5}" destId="{3B210931-5A21-453E-82BF-8C6CA24CFAB5}" srcOrd="0" destOrd="0" presId="urn:microsoft.com/office/officeart/2005/8/layout/vList3"/>
    <dgm:cxn modelId="{B3D4C336-FF68-44F6-9CBA-FF5EF91E7A15}" type="presParOf" srcId="{DABBE057-2027-4B71-8645-9B981D9307D5}" destId="{85F65200-A3ED-4DA1-B9C7-FFCACA26F48A}" srcOrd="1" destOrd="0" presId="urn:microsoft.com/office/officeart/2005/8/layout/vList3"/>
    <dgm:cxn modelId="{9CC5E328-01D1-4ADB-85F7-E09DC7401643}" type="presParOf" srcId="{EB4D9D16-7054-49FD-B4EA-A45CE20BF2FC}" destId="{9C09C1F0-5330-4166-A1D6-F618D13A9DB4}" srcOrd="5" destOrd="0" presId="urn:microsoft.com/office/officeart/2005/8/layout/vList3"/>
    <dgm:cxn modelId="{B886526D-078A-4E0B-9907-6C9037588DD3}" type="presParOf" srcId="{EB4D9D16-7054-49FD-B4EA-A45CE20BF2FC}" destId="{A0ECB2C1-8FCF-4C19-9E79-63191A5DAC3B}" srcOrd="6" destOrd="0" presId="urn:microsoft.com/office/officeart/2005/8/layout/vList3"/>
    <dgm:cxn modelId="{147167BE-28EC-403B-B103-2E88F6C252A5}" type="presParOf" srcId="{A0ECB2C1-8FCF-4C19-9E79-63191A5DAC3B}" destId="{D6A9AE7C-FBC6-48E2-91CC-F290E30577AF}" srcOrd="0" destOrd="0" presId="urn:microsoft.com/office/officeart/2005/8/layout/vList3"/>
    <dgm:cxn modelId="{4B823143-9576-4A39-97C7-E8EE0B8407A3}" type="presParOf" srcId="{A0ECB2C1-8FCF-4C19-9E79-63191A5DAC3B}" destId="{5EF8A818-372A-4FCC-A231-AAA4058C27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8B319-7B31-49C7-BB87-70996718D7F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2A6B5B-4E6D-4A70-A5A0-936AA91770C2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УЧИТЕЛЮ</a:t>
          </a:r>
          <a:endParaRPr lang="ru-RU" b="1" dirty="0">
            <a:solidFill>
              <a:schemeClr val="tx1"/>
            </a:solidFill>
          </a:endParaRPr>
        </a:p>
      </dgm:t>
    </dgm:pt>
    <dgm:pt modelId="{6B43964B-3C11-4B1E-BB22-C902DD060F67}" type="parTrans" cxnId="{5D27391F-D69C-4F88-8B58-253FD3852951}">
      <dgm:prSet/>
      <dgm:spPr/>
      <dgm:t>
        <a:bodyPr/>
        <a:lstStyle/>
        <a:p>
          <a:endParaRPr lang="ru-RU"/>
        </a:p>
      </dgm:t>
    </dgm:pt>
    <dgm:pt modelId="{FAB09761-C2AD-46F3-960B-D39E7337E0E1}" type="sibTrans" cxnId="{5D27391F-D69C-4F88-8B58-253FD3852951}">
      <dgm:prSet/>
      <dgm:spPr/>
      <dgm:t>
        <a:bodyPr/>
        <a:lstStyle/>
        <a:p>
          <a:endParaRPr lang="ru-RU"/>
        </a:p>
      </dgm:t>
    </dgm:pt>
    <dgm:pt modelId="{7ED0E5B3-5FF6-4264-9FE8-DFF8681276A8}">
      <dgm:prSet phldrT="[Текст]"/>
      <dgm:spPr/>
      <dgm:t>
        <a:bodyPr/>
        <a:lstStyle/>
        <a:p>
          <a:r>
            <a:rPr lang="ru-RU" dirty="0" smtClean="0"/>
            <a:t>Методическая поддержка</a:t>
          </a:r>
          <a:endParaRPr lang="ru-RU" dirty="0"/>
        </a:p>
      </dgm:t>
    </dgm:pt>
    <dgm:pt modelId="{2D364A5D-6173-45E9-A8E2-3239F447F5BD}" type="parTrans" cxnId="{1BB25333-CA84-4CF7-A698-B27498816054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effectLst/>
      </dgm:spPr>
      <dgm:t>
        <a:bodyPr/>
        <a:lstStyle/>
        <a:p>
          <a:endParaRPr lang="ru-RU"/>
        </a:p>
      </dgm:t>
    </dgm:pt>
    <dgm:pt modelId="{2E16CDBE-3FF2-4D00-A292-A09F38B59EBB}" type="sibTrans" cxnId="{1BB25333-CA84-4CF7-A698-B27498816054}">
      <dgm:prSet/>
      <dgm:spPr/>
      <dgm:t>
        <a:bodyPr/>
        <a:lstStyle/>
        <a:p>
          <a:endParaRPr lang="ru-RU"/>
        </a:p>
      </dgm:t>
    </dgm:pt>
    <dgm:pt modelId="{09661F5C-39B6-4F52-A0E1-715C5668B682}">
      <dgm:prSet phldrT="[Текст]"/>
      <dgm:spPr/>
      <dgm:t>
        <a:bodyPr/>
        <a:lstStyle/>
        <a:p>
          <a:r>
            <a:rPr lang="ru-RU" dirty="0" smtClean="0"/>
            <a:t>Наставничество </a:t>
          </a:r>
        </a:p>
        <a:p>
          <a:r>
            <a:rPr lang="ru-RU" dirty="0" smtClean="0"/>
            <a:t>регбистов-кураторов</a:t>
          </a:r>
          <a:endParaRPr lang="ru-RU" dirty="0"/>
        </a:p>
      </dgm:t>
    </dgm:pt>
    <dgm:pt modelId="{243DF22E-303D-4622-9374-17C10E4FDC5D}" type="parTrans" cxnId="{592523EC-8B4B-498E-A436-57ACADBEC8B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effectLst/>
      </dgm:spPr>
      <dgm:t>
        <a:bodyPr/>
        <a:lstStyle/>
        <a:p>
          <a:endParaRPr lang="ru-RU"/>
        </a:p>
      </dgm:t>
    </dgm:pt>
    <dgm:pt modelId="{3C18DE82-558B-439A-9A6E-E603C7930BDE}" type="sibTrans" cxnId="{592523EC-8B4B-498E-A436-57ACADBEC8B6}">
      <dgm:prSet/>
      <dgm:spPr/>
      <dgm:t>
        <a:bodyPr/>
        <a:lstStyle/>
        <a:p>
          <a:endParaRPr lang="ru-RU"/>
        </a:p>
      </dgm:t>
    </dgm:pt>
    <dgm:pt modelId="{E97503AB-4062-41DD-B83B-FD0CA622EAF6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ШКОЛЕ</a:t>
          </a:r>
          <a:endParaRPr lang="ru-RU" b="1" dirty="0">
            <a:solidFill>
              <a:schemeClr val="tx1"/>
            </a:solidFill>
          </a:endParaRPr>
        </a:p>
      </dgm:t>
    </dgm:pt>
    <dgm:pt modelId="{66118696-3EE0-4BF6-B5B4-AB07BACE3AFA}" type="parTrans" cxnId="{06FE6534-50DC-478B-88C8-56D8309359AE}">
      <dgm:prSet/>
      <dgm:spPr/>
      <dgm:t>
        <a:bodyPr/>
        <a:lstStyle/>
        <a:p>
          <a:endParaRPr lang="ru-RU"/>
        </a:p>
      </dgm:t>
    </dgm:pt>
    <dgm:pt modelId="{FD96553E-A167-4916-8E11-4A94491E141C}" type="sibTrans" cxnId="{06FE6534-50DC-478B-88C8-56D8309359AE}">
      <dgm:prSet/>
      <dgm:spPr/>
      <dgm:t>
        <a:bodyPr/>
        <a:lstStyle/>
        <a:p>
          <a:endParaRPr lang="ru-RU"/>
        </a:p>
      </dgm:t>
    </dgm:pt>
    <dgm:pt modelId="{A3797D62-2C39-4012-9ABA-8057DCC1733C}">
      <dgm:prSet phldrT="[Текст]"/>
      <dgm:spPr/>
      <dgm:t>
        <a:bodyPr/>
        <a:lstStyle/>
        <a:p>
          <a:r>
            <a:rPr lang="ru-RU" dirty="0" smtClean="0"/>
            <a:t>Предоставление </a:t>
          </a:r>
        </a:p>
        <a:p>
          <a:r>
            <a:rPr lang="ru-RU" dirty="0" smtClean="0"/>
            <a:t>инвентаря</a:t>
          </a:r>
          <a:endParaRPr lang="ru-RU" dirty="0"/>
        </a:p>
      </dgm:t>
    </dgm:pt>
    <dgm:pt modelId="{7E6FE35F-5EA1-4040-AC07-602F980B767B}" type="parTrans" cxnId="{02188076-CDAD-4441-9C21-20730AE0B010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effectLst/>
      </dgm:spPr>
      <dgm:t>
        <a:bodyPr/>
        <a:lstStyle/>
        <a:p>
          <a:endParaRPr lang="ru-RU"/>
        </a:p>
      </dgm:t>
    </dgm:pt>
    <dgm:pt modelId="{4F899A68-11C5-4222-847A-17B9C869F68A}" type="sibTrans" cxnId="{02188076-CDAD-4441-9C21-20730AE0B010}">
      <dgm:prSet/>
      <dgm:spPr/>
      <dgm:t>
        <a:bodyPr/>
        <a:lstStyle/>
        <a:p>
          <a:endParaRPr lang="ru-RU"/>
        </a:p>
      </dgm:t>
    </dgm:pt>
    <dgm:pt modelId="{5BEA03B9-9EE8-4D36-9CE3-5483F5C32988}">
      <dgm:prSet phldrT="[Текст]"/>
      <dgm:spPr/>
      <dgm:t>
        <a:bodyPr/>
        <a:lstStyle/>
        <a:p>
          <a:r>
            <a:rPr lang="ru-RU" dirty="0" smtClean="0"/>
            <a:t>Предоставление наградной атрибутики</a:t>
          </a:r>
          <a:endParaRPr lang="ru-RU" dirty="0"/>
        </a:p>
      </dgm:t>
    </dgm:pt>
    <dgm:pt modelId="{87DC2B16-E1E8-48A9-A07A-C4B89D06C2B9}" type="parTrans" cxnId="{56111CA4-5CA4-44C8-99A0-D82BD1812B0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effectLst/>
      </dgm:spPr>
      <dgm:t>
        <a:bodyPr/>
        <a:lstStyle/>
        <a:p>
          <a:endParaRPr lang="ru-RU"/>
        </a:p>
      </dgm:t>
    </dgm:pt>
    <dgm:pt modelId="{A2AD0DCD-D3BA-4211-9BC8-C8013D4332CF}" type="sibTrans" cxnId="{56111CA4-5CA4-44C8-99A0-D82BD1812B07}">
      <dgm:prSet/>
      <dgm:spPr/>
      <dgm:t>
        <a:bodyPr/>
        <a:lstStyle/>
        <a:p>
          <a:endParaRPr lang="ru-RU"/>
        </a:p>
      </dgm:t>
    </dgm:pt>
    <dgm:pt modelId="{9A4B3010-EFDB-4E28-883E-374492B2FDCB}">
      <dgm:prSet/>
      <dgm:spPr/>
      <dgm:t>
        <a:bodyPr/>
        <a:lstStyle/>
        <a:p>
          <a:r>
            <a:rPr lang="ru-RU" dirty="0" smtClean="0"/>
            <a:t>Обучающие семинары</a:t>
          </a:r>
          <a:endParaRPr lang="ru-RU" dirty="0"/>
        </a:p>
      </dgm:t>
    </dgm:pt>
    <dgm:pt modelId="{A8DFF4F2-A417-4DEE-AAB7-A8CFAE81E543}" type="parTrans" cxnId="{D3AE8D9E-EE97-4955-87BE-123F2D9DC2BB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effectLst/>
      </dgm:spPr>
      <dgm:t>
        <a:bodyPr/>
        <a:lstStyle/>
        <a:p>
          <a:endParaRPr lang="ru-RU"/>
        </a:p>
      </dgm:t>
    </dgm:pt>
    <dgm:pt modelId="{103BB269-A32A-4F1D-BDE9-096614647760}" type="sibTrans" cxnId="{D3AE8D9E-EE97-4955-87BE-123F2D9DC2BB}">
      <dgm:prSet/>
      <dgm:spPr/>
      <dgm:t>
        <a:bodyPr/>
        <a:lstStyle/>
        <a:p>
          <a:endParaRPr lang="ru-RU"/>
        </a:p>
      </dgm:t>
    </dgm:pt>
    <dgm:pt modelId="{3308BE7E-C95F-42C6-9EA8-5CBD1440ECEC}">
      <dgm:prSet/>
      <dgm:spPr/>
      <dgm:t>
        <a:bodyPr/>
        <a:lstStyle/>
        <a:p>
          <a:r>
            <a:rPr lang="ru-RU" dirty="0" smtClean="0"/>
            <a:t>Поддержка в организации школьных соревнований</a:t>
          </a:r>
          <a:endParaRPr lang="ru-RU" dirty="0"/>
        </a:p>
      </dgm:t>
    </dgm:pt>
    <dgm:pt modelId="{62B2DFC5-EE01-46FE-B7C8-86ACAE66BD10}" type="parTrans" cxnId="{7172B92F-227C-4EF4-899F-3A632CEC2F8F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effectLst/>
      </dgm:spPr>
      <dgm:t>
        <a:bodyPr/>
        <a:lstStyle/>
        <a:p>
          <a:endParaRPr lang="ru-RU"/>
        </a:p>
      </dgm:t>
    </dgm:pt>
    <dgm:pt modelId="{5ED158A0-809D-4B54-B2CE-E00CCC5BC15D}" type="sibTrans" cxnId="{7172B92F-227C-4EF4-899F-3A632CEC2F8F}">
      <dgm:prSet/>
      <dgm:spPr/>
      <dgm:t>
        <a:bodyPr/>
        <a:lstStyle/>
        <a:p>
          <a:endParaRPr lang="ru-RU"/>
        </a:p>
      </dgm:t>
    </dgm:pt>
    <dgm:pt modelId="{3461E86C-A4B1-4D9A-90A7-66FD05174FC0}" type="pres">
      <dgm:prSet presAssocID="{F8F8B319-7B31-49C7-BB87-70996718D7F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8E2C21A-AD97-4190-A9FA-AC2A6D652E16}" type="pres">
      <dgm:prSet presAssocID="{CB2A6B5B-4E6D-4A70-A5A0-936AA91770C2}" presName="root" presStyleCnt="0"/>
      <dgm:spPr/>
    </dgm:pt>
    <dgm:pt modelId="{D904EA5A-A1D6-4528-A7C8-0CDB0CFDAC68}" type="pres">
      <dgm:prSet presAssocID="{CB2A6B5B-4E6D-4A70-A5A0-936AA91770C2}" presName="rootComposite" presStyleCnt="0"/>
      <dgm:spPr/>
    </dgm:pt>
    <dgm:pt modelId="{D78551ED-7B5D-4114-8E2D-A882332627B0}" type="pres">
      <dgm:prSet presAssocID="{CB2A6B5B-4E6D-4A70-A5A0-936AA91770C2}" presName="rootText" presStyleLbl="node1" presStyleIdx="0" presStyleCnt="2"/>
      <dgm:spPr/>
      <dgm:t>
        <a:bodyPr/>
        <a:lstStyle/>
        <a:p>
          <a:endParaRPr lang="ru-RU"/>
        </a:p>
      </dgm:t>
    </dgm:pt>
    <dgm:pt modelId="{50B2E8FD-6EFC-4BB1-A65E-0BE4AD1B82BD}" type="pres">
      <dgm:prSet presAssocID="{CB2A6B5B-4E6D-4A70-A5A0-936AA91770C2}" presName="rootConnector" presStyleLbl="node1" presStyleIdx="0" presStyleCnt="2"/>
      <dgm:spPr/>
      <dgm:t>
        <a:bodyPr/>
        <a:lstStyle/>
        <a:p>
          <a:endParaRPr lang="ru-RU"/>
        </a:p>
      </dgm:t>
    </dgm:pt>
    <dgm:pt modelId="{46B99EED-F988-47D9-9FA8-ED5B7C03AFF4}" type="pres">
      <dgm:prSet presAssocID="{CB2A6B5B-4E6D-4A70-A5A0-936AA91770C2}" presName="childShape" presStyleCnt="0"/>
      <dgm:spPr/>
    </dgm:pt>
    <dgm:pt modelId="{D32EB508-C3D0-4EA2-9C9A-314FABFCF850}" type="pres">
      <dgm:prSet presAssocID="{2D364A5D-6173-45E9-A8E2-3239F447F5BD}" presName="Name13" presStyleLbl="parChTrans1D2" presStyleIdx="0" presStyleCnt="6"/>
      <dgm:spPr/>
      <dgm:t>
        <a:bodyPr/>
        <a:lstStyle/>
        <a:p>
          <a:endParaRPr lang="ru-RU"/>
        </a:p>
      </dgm:t>
    </dgm:pt>
    <dgm:pt modelId="{82E59F76-E87B-4DDB-8D77-1C6E68027A76}" type="pres">
      <dgm:prSet presAssocID="{7ED0E5B3-5FF6-4264-9FE8-DFF8681276A8}" presName="childText" presStyleLbl="bgAcc1" presStyleIdx="0" presStyleCnt="6" custScaleX="19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8EC2E-F6D5-4DBF-9ED6-92174B88818C}" type="pres">
      <dgm:prSet presAssocID="{243DF22E-303D-4622-9374-17C10E4FDC5D}" presName="Name13" presStyleLbl="parChTrans1D2" presStyleIdx="1" presStyleCnt="6"/>
      <dgm:spPr/>
      <dgm:t>
        <a:bodyPr/>
        <a:lstStyle/>
        <a:p>
          <a:endParaRPr lang="ru-RU"/>
        </a:p>
      </dgm:t>
    </dgm:pt>
    <dgm:pt modelId="{C1DCA21B-11F2-498D-B6B4-C120414ACCF0}" type="pres">
      <dgm:prSet presAssocID="{09661F5C-39B6-4F52-A0E1-715C5668B682}" presName="childText" presStyleLbl="bgAcc1" presStyleIdx="1" presStyleCnt="6" custScaleX="19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E949E-E429-4047-88B8-E16BFC0C4E07}" type="pres">
      <dgm:prSet presAssocID="{A8DFF4F2-A417-4DEE-AAB7-A8CFAE81E543}" presName="Name13" presStyleLbl="parChTrans1D2" presStyleIdx="2" presStyleCnt="6"/>
      <dgm:spPr/>
      <dgm:t>
        <a:bodyPr/>
        <a:lstStyle/>
        <a:p>
          <a:endParaRPr lang="ru-RU"/>
        </a:p>
      </dgm:t>
    </dgm:pt>
    <dgm:pt modelId="{FB7455AB-0141-441D-9418-993E9F2A2FF0}" type="pres">
      <dgm:prSet presAssocID="{9A4B3010-EFDB-4E28-883E-374492B2FDCB}" presName="childText" presStyleLbl="bgAcc1" presStyleIdx="2" presStyleCnt="6" custScaleX="19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34EA6-3BE0-4412-8720-01E412E2980F}" type="pres">
      <dgm:prSet presAssocID="{E97503AB-4062-41DD-B83B-FD0CA622EAF6}" presName="root" presStyleCnt="0"/>
      <dgm:spPr/>
    </dgm:pt>
    <dgm:pt modelId="{17E694F5-3BC4-47C8-A950-7A45C1C358D6}" type="pres">
      <dgm:prSet presAssocID="{E97503AB-4062-41DD-B83B-FD0CA622EAF6}" presName="rootComposite" presStyleCnt="0"/>
      <dgm:spPr/>
    </dgm:pt>
    <dgm:pt modelId="{CBF6A34C-350A-4BC8-B117-A577524C4440}" type="pres">
      <dgm:prSet presAssocID="{E97503AB-4062-41DD-B83B-FD0CA622EAF6}" presName="rootText" presStyleLbl="node1" presStyleIdx="1" presStyleCnt="2"/>
      <dgm:spPr/>
      <dgm:t>
        <a:bodyPr/>
        <a:lstStyle/>
        <a:p>
          <a:endParaRPr lang="ru-RU"/>
        </a:p>
      </dgm:t>
    </dgm:pt>
    <dgm:pt modelId="{8CFA266D-7F12-4031-8207-15D1A61877EE}" type="pres">
      <dgm:prSet presAssocID="{E97503AB-4062-41DD-B83B-FD0CA622EAF6}" presName="rootConnector" presStyleLbl="node1" presStyleIdx="1" presStyleCnt="2"/>
      <dgm:spPr/>
      <dgm:t>
        <a:bodyPr/>
        <a:lstStyle/>
        <a:p>
          <a:endParaRPr lang="ru-RU"/>
        </a:p>
      </dgm:t>
    </dgm:pt>
    <dgm:pt modelId="{267F0B8C-D388-4F7C-BDD1-B3A98C8C81EC}" type="pres">
      <dgm:prSet presAssocID="{E97503AB-4062-41DD-B83B-FD0CA622EAF6}" presName="childShape" presStyleCnt="0"/>
      <dgm:spPr/>
    </dgm:pt>
    <dgm:pt modelId="{C3D8E06B-EA68-407C-ACF0-7988808D5A36}" type="pres">
      <dgm:prSet presAssocID="{7E6FE35F-5EA1-4040-AC07-602F980B767B}" presName="Name13" presStyleLbl="parChTrans1D2" presStyleIdx="3" presStyleCnt="6"/>
      <dgm:spPr/>
      <dgm:t>
        <a:bodyPr/>
        <a:lstStyle/>
        <a:p>
          <a:endParaRPr lang="ru-RU"/>
        </a:p>
      </dgm:t>
    </dgm:pt>
    <dgm:pt modelId="{6B20DE5E-0709-4A05-9983-E8C6817C333E}" type="pres">
      <dgm:prSet presAssocID="{A3797D62-2C39-4012-9ABA-8057DCC1733C}" presName="childText" presStyleLbl="bgAcc1" presStyleIdx="3" presStyleCnt="6" custScaleX="19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06B37-6F4E-4EB7-80ED-77B77622BACF}" type="pres">
      <dgm:prSet presAssocID="{87DC2B16-E1E8-48A9-A07A-C4B89D06C2B9}" presName="Name13" presStyleLbl="parChTrans1D2" presStyleIdx="4" presStyleCnt="6"/>
      <dgm:spPr/>
      <dgm:t>
        <a:bodyPr/>
        <a:lstStyle/>
        <a:p>
          <a:endParaRPr lang="ru-RU"/>
        </a:p>
      </dgm:t>
    </dgm:pt>
    <dgm:pt modelId="{0F177251-479E-45AA-938A-9529893DC507}" type="pres">
      <dgm:prSet presAssocID="{5BEA03B9-9EE8-4D36-9CE3-5483F5C32988}" presName="childText" presStyleLbl="bgAcc1" presStyleIdx="4" presStyleCnt="6" custScaleX="19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99B40-AC30-4287-8415-D141678E9AF0}" type="pres">
      <dgm:prSet presAssocID="{62B2DFC5-EE01-46FE-B7C8-86ACAE66BD10}" presName="Name13" presStyleLbl="parChTrans1D2" presStyleIdx="5" presStyleCnt="6"/>
      <dgm:spPr/>
      <dgm:t>
        <a:bodyPr/>
        <a:lstStyle/>
        <a:p>
          <a:endParaRPr lang="ru-RU"/>
        </a:p>
      </dgm:t>
    </dgm:pt>
    <dgm:pt modelId="{44B4A7EA-C8A9-47E3-96DD-72B68FF2817E}" type="pres">
      <dgm:prSet presAssocID="{3308BE7E-C95F-42C6-9EA8-5CBD1440ECEC}" presName="childText" presStyleLbl="bgAcc1" presStyleIdx="5" presStyleCnt="6" custScaleX="19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1CC0EB-2C75-4BCD-A6DE-719C474331A3}" type="presOf" srcId="{243DF22E-303D-4622-9374-17C10E4FDC5D}" destId="{6F28EC2E-F6D5-4DBF-9ED6-92174B88818C}" srcOrd="0" destOrd="0" presId="urn:microsoft.com/office/officeart/2005/8/layout/hierarchy3"/>
    <dgm:cxn modelId="{A0DFD46F-919C-4244-8719-779334387701}" type="presOf" srcId="{2D364A5D-6173-45E9-A8E2-3239F447F5BD}" destId="{D32EB508-C3D0-4EA2-9C9A-314FABFCF850}" srcOrd="0" destOrd="0" presId="urn:microsoft.com/office/officeart/2005/8/layout/hierarchy3"/>
    <dgm:cxn modelId="{C8712D37-E156-4E4B-B72F-004A0F3346BC}" type="presOf" srcId="{CB2A6B5B-4E6D-4A70-A5A0-936AA91770C2}" destId="{D78551ED-7B5D-4114-8E2D-A882332627B0}" srcOrd="0" destOrd="0" presId="urn:microsoft.com/office/officeart/2005/8/layout/hierarchy3"/>
    <dgm:cxn modelId="{8573F941-002A-4A1C-91CB-2896A6750CF2}" type="presOf" srcId="{09661F5C-39B6-4F52-A0E1-715C5668B682}" destId="{C1DCA21B-11F2-498D-B6B4-C120414ACCF0}" srcOrd="0" destOrd="0" presId="urn:microsoft.com/office/officeart/2005/8/layout/hierarchy3"/>
    <dgm:cxn modelId="{56111CA4-5CA4-44C8-99A0-D82BD1812B07}" srcId="{E97503AB-4062-41DD-B83B-FD0CA622EAF6}" destId="{5BEA03B9-9EE8-4D36-9CE3-5483F5C32988}" srcOrd="1" destOrd="0" parTransId="{87DC2B16-E1E8-48A9-A07A-C4B89D06C2B9}" sibTransId="{A2AD0DCD-D3BA-4211-9BC8-C8013D4332CF}"/>
    <dgm:cxn modelId="{F02E992A-0215-4B07-BEAD-0685D92052F3}" type="presOf" srcId="{E97503AB-4062-41DD-B83B-FD0CA622EAF6}" destId="{8CFA266D-7F12-4031-8207-15D1A61877EE}" srcOrd="1" destOrd="0" presId="urn:microsoft.com/office/officeart/2005/8/layout/hierarchy3"/>
    <dgm:cxn modelId="{B8888A31-EB3C-483D-BD45-8E9C771EE99B}" type="presOf" srcId="{A8DFF4F2-A417-4DEE-AAB7-A8CFAE81E543}" destId="{000E949E-E429-4047-88B8-E16BFC0C4E07}" srcOrd="0" destOrd="0" presId="urn:microsoft.com/office/officeart/2005/8/layout/hierarchy3"/>
    <dgm:cxn modelId="{D3AE8D9E-EE97-4955-87BE-123F2D9DC2BB}" srcId="{CB2A6B5B-4E6D-4A70-A5A0-936AA91770C2}" destId="{9A4B3010-EFDB-4E28-883E-374492B2FDCB}" srcOrd="2" destOrd="0" parTransId="{A8DFF4F2-A417-4DEE-AAB7-A8CFAE81E543}" sibTransId="{103BB269-A32A-4F1D-BDE9-096614647760}"/>
    <dgm:cxn modelId="{4CC5065D-A1EC-4B10-9B5A-A1100BF7BD1B}" type="presOf" srcId="{F8F8B319-7B31-49C7-BB87-70996718D7F8}" destId="{3461E86C-A4B1-4D9A-90A7-66FD05174FC0}" srcOrd="0" destOrd="0" presId="urn:microsoft.com/office/officeart/2005/8/layout/hierarchy3"/>
    <dgm:cxn modelId="{88241816-2C4C-4CA4-B0D7-C99EC4622962}" type="presOf" srcId="{E97503AB-4062-41DD-B83B-FD0CA622EAF6}" destId="{CBF6A34C-350A-4BC8-B117-A577524C4440}" srcOrd="0" destOrd="0" presId="urn:microsoft.com/office/officeart/2005/8/layout/hierarchy3"/>
    <dgm:cxn modelId="{BE8B546C-8E27-4BBA-9FB0-D8BCD57648EA}" type="presOf" srcId="{3308BE7E-C95F-42C6-9EA8-5CBD1440ECEC}" destId="{44B4A7EA-C8A9-47E3-96DD-72B68FF2817E}" srcOrd="0" destOrd="0" presId="urn:microsoft.com/office/officeart/2005/8/layout/hierarchy3"/>
    <dgm:cxn modelId="{B78DAA08-ABF2-4982-A1C4-EB60A8EE74E1}" type="presOf" srcId="{87DC2B16-E1E8-48A9-A07A-C4B89D06C2B9}" destId="{B4706B37-6F4E-4EB7-80ED-77B77622BACF}" srcOrd="0" destOrd="0" presId="urn:microsoft.com/office/officeart/2005/8/layout/hierarchy3"/>
    <dgm:cxn modelId="{260576C7-CD71-4601-AC18-704000E7F3FE}" type="presOf" srcId="{CB2A6B5B-4E6D-4A70-A5A0-936AA91770C2}" destId="{50B2E8FD-6EFC-4BB1-A65E-0BE4AD1B82BD}" srcOrd="1" destOrd="0" presId="urn:microsoft.com/office/officeart/2005/8/layout/hierarchy3"/>
    <dgm:cxn modelId="{06FE6534-50DC-478B-88C8-56D8309359AE}" srcId="{F8F8B319-7B31-49C7-BB87-70996718D7F8}" destId="{E97503AB-4062-41DD-B83B-FD0CA622EAF6}" srcOrd="1" destOrd="0" parTransId="{66118696-3EE0-4BF6-B5B4-AB07BACE3AFA}" sibTransId="{FD96553E-A167-4916-8E11-4A94491E141C}"/>
    <dgm:cxn modelId="{44D454E2-4AC3-4735-830E-02195BCC0C46}" type="presOf" srcId="{7E6FE35F-5EA1-4040-AC07-602F980B767B}" destId="{C3D8E06B-EA68-407C-ACF0-7988808D5A36}" srcOrd="0" destOrd="0" presId="urn:microsoft.com/office/officeart/2005/8/layout/hierarchy3"/>
    <dgm:cxn modelId="{1BB25333-CA84-4CF7-A698-B27498816054}" srcId="{CB2A6B5B-4E6D-4A70-A5A0-936AA91770C2}" destId="{7ED0E5B3-5FF6-4264-9FE8-DFF8681276A8}" srcOrd="0" destOrd="0" parTransId="{2D364A5D-6173-45E9-A8E2-3239F447F5BD}" sibTransId="{2E16CDBE-3FF2-4D00-A292-A09F38B59EBB}"/>
    <dgm:cxn modelId="{5D27391F-D69C-4F88-8B58-253FD3852951}" srcId="{F8F8B319-7B31-49C7-BB87-70996718D7F8}" destId="{CB2A6B5B-4E6D-4A70-A5A0-936AA91770C2}" srcOrd="0" destOrd="0" parTransId="{6B43964B-3C11-4B1E-BB22-C902DD060F67}" sibTransId="{FAB09761-C2AD-46F3-960B-D39E7337E0E1}"/>
    <dgm:cxn modelId="{60C8E47A-25A8-47DA-8B4D-B9DC1045729A}" type="presOf" srcId="{7ED0E5B3-5FF6-4264-9FE8-DFF8681276A8}" destId="{82E59F76-E87B-4DDB-8D77-1C6E68027A76}" srcOrd="0" destOrd="0" presId="urn:microsoft.com/office/officeart/2005/8/layout/hierarchy3"/>
    <dgm:cxn modelId="{FB963984-A9B5-4D2E-B163-0FF83C2CE4E2}" type="presOf" srcId="{9A4B3010-EFDB-4E28-883E-374492B2FDCB}" destId="{FB7455AB-0141-441D-9418-993E9F2A2FF0}" srcOrd="0" destOrd="0" presId="urn:microsoft.com/office/officeart/2005/8/layout/hierarchy3"/>
    <dgm:cxn modelId="{C4E439F8-C7DD-4277-8C31-A5FB21396AE8}" type="presOf" srcId="{62B2DFC5-EE01-46FE-B7C8-86ACAE66BD10}" destId="{9B099B40-AC30-4287-8415-D141678E9AF0}" srcOrd="0" destOrd="0" presId="urn:microsoft.com/office/officeart/2005/8/layout/hierarchy3"/>
    <dgm:cxn modelId="{592523EC-8B4B-498E-A436-57ACADBEC8B6}" srcId="{CB2A6B5B-4E6D-4A70-A5A0-936AA91770C2}" destId="{09661F5C-39B6-4F52-A0E1-715C5668B682}" srcOrd="1" destOrd="0" parTransId="{243DF22E-303D-4622-9374-17C10E4FDC5D}" sibTransId="{3C18DE82-558B-439A-9A6E-E603C7930BDE}"/>
    <dgm:cxn modelId="{02188076-CDAD-4441-9C21-20730AE0B010}" srcId="{E97503AB-4062-41DD-B83B-FD0CA622EAF6}" destId="{A3797D62-2C39-4012-9ABA-8057DCC1733C}" srcOrd="0" destOrd="0" parTransId="{7E6FE35F-5EA1-4040-AC07-602F980B767B}" sibTransId="{4F899A68-11C5-4222-847A-17B9C869F68A}"/>
    <dgm:cxn modelId="{7172B92F-227C-4EF4-899F-3A632CEC2F8F}" srcId="{E97503AB-4062-41DD-B83B-FD0CA622EAF6}" destId="{3308BE7E-C95F-42C6-9EA8-5CBD1440ECEC}" srcOrd="2" destOrd="0" parTransId="{62B2DFC5-EE01-46FE-B7C8-86ACAE66BD10}" sibTransId="{5ED158A0-809D-4B54-B2CE-E00CCC5BC15D}"/>
    <dgm:cxn modelId="{5EA22424-995B-480E-9784-D364F469C920}" type="presOf" srcId="{5BEA03B9-9EE8-4D36-9CE3-5483F5C32988}" destId="{0F177251-479E-45AA-938A-9529893DC507}" srcOrd="0" destOrd="0" presId="urn:microsoft.com/office/officeart/2005/8/layout/hierarchy3"/>
    <dgm:cxn modelId="{2D226D35-2326-42D3-BDD5-C21492B19A27}" type="presOf" srcId="{A3797D62-2C39-4012-9ABA-8057DCC1733C}" destId="{6B20DE5E-0709-4A05-9983-E8C6817C333E}" srcOrd="0" destOrd="0" presId="urn:microsoft.com/office/officeart/2005/8/layout/hierarchy3"/>
    <dgm:cxn modelId="{B6D6BFBD-B5EA-4011-9D1F-3137F2D5CC42}" type="presParOf" srcId="{3461E86C-A4B1-4D9A-90A7-66FD05174FC0}" destId="{28E2C21A-AD97-4190-A9FA-AC2A6D652E16}" srcOrd="0" destOrd="0" presId="urn:microsoft.com/office/officeart/2005/8/layout/hierarchy3"/>
    <dgm:cxn modelId="{C97B8BA3-7A76-407E-AF44-EF0D3872F04F}" type="presParOf" srcId="{28E2C21A-AD97-4190-A9FA-AC2A6D652E16}" destId="{D904EA5A-A1D6-4528-A7C8-0CDB0CFDAC68}" srcOrd="0" destOrd="0" presId="urn:microsoft.com/office/officeart/2005/8/layout/hierarchy3"/>
    <dgm:cxn modelId="{27733BDE-851C-4052-8551-B177C292FDE1}" type="presParOf" srcId="{D904EA5A-A1D6-4528-A7C8-0CDB0CFDAC68}" destId="{D78551ED-7B5D-4114-8E2D-A882332627B0}" srcOrd="0" destOrd="0" presId="urn:microsoft.com/office/officeart/2005/8/layout/hierarchy3"/>
    <dgm:cxn modelId="{B2472A95-EEC9-483C-B811-D9170DB3445B}" type="presParOf" srcId="{D904EA5A-A1D6-4528-A7C8-0CDB0CFDAC68}" destId="{50B2E8FD-6EFC-4BB1-A65E-0BE4AD1B82BD}" srcOrd="1" destOrd="0" presId="urn:microsoft.com/office/officeart/2005/8/layout/hierarchy3"/>
    <dgm:cxn modelId="{440A21C0-921A-41D9-AB7F-D9605DF0E5A8}" type="presParOf" srcId="{28E2C21A-AD97-4190-A9FA-AC2A6D652E16}" destId="{46B99EED-F988-47D9-9FA8-ED5B7C03AFF4}" srcOrd="1" destOrd="0" presId="urn:microsoft.com/office/officeart/2005/8/layout/hierarchy3"/>
    <dgm:cxn modelId="{7354C4B3-8D54-45B4-A2D9-36524EE9AF02}" type="presParOf" srcId="{46B99EED-F988-47D9-9FA8-ED5B7C03AFF4}" destId="{D32EB508-C3D0-4EA2-9C9A-314FABFCF850}" srcOrd="0" destOrd="0" presId="urn:microsoft.com/office/officeart/2005/8/layout/hierarchy3"/>
    <dgm:cxn modelId="{DFF916B9-1AEB-4E96-AA0A-17BA5EDD7C05}" type="presParOf" srcId="{46B99EED-F988-47D9-9FA8-ED5B7C03AFF4}" destId="{82E59F76-E87B-4DDB-8D77-1C6E68027A76}" srcOrd="1" destOrd="0" presId="urn:microsoft.com/office/officeart/2005/8/layout/hierarchy3"/>
    <dgm:cxn modelId="{4B771F68-0185-4B94-AEC4-A87920162A68}" type="presParOf" srcId="{46B99EED-F988-47D9-9FA8-ED5B7C03AFF4}" destId="{6F28EC2E-F6D5-4DBF-9ED6-92174B88818C}" srcOrd="2" destOrd="0" presId="urn:microsoft.com/office/officeart/2005/8/layout/hierarchy3"/>
    <dgm:cxn modelId="{9567ED63-673C-4E12-9232-81810105E6C0}" type="presParOf" srcId="{46B99EED-F988-47D9-9FA8-ED5B7C03AFF4}" destId="{C1DCA21B-11F2-498D-B6B4-C120414ACCF0}" srcOrd="3" destOrd="0" presId="urn:microsoft.com/office/officeart/2005/8/layout/hierarchy3"/>
    <dgm:cxn modelId="{C27BF2FF-907A-4445-9293-7D429812F88B}" type="presParOf" srcId="{46B99EED-F988-47D9-9FA8-ED5B7C03AFF4}" destId="{000E949E-E429-4047-88B8-E16BFC0C4E07}" srcOrd="4" destOrd="0" presId="urn:microsoft.com/office/officeart/2005/8/layout/hierarchy3"/>
    <dgm:cxn modelId="{BA9F2334-DE7B-42AE-87B8-6C1E46B714C1}" type="presParOf" srcId="{46B99EED-F988-47D9-9FA8-ED5B7C03AFF4}" destId="{FB7455AB-0141-441D-9418-993E9F2A2FF0}" srcOrd="5" destOrd="0" presId="urn:microsoft.com/office/officeart/2005/8/layout/hierarchy3"/>
    <dgm:cxn modelId="{0843E390-73B7-4CCC-9D85-2B8F95B77D13}" type="presParOf" srcId="{3461E86C-A4B1-4D9A-90A7-66FD05174FC0}" destId="{97334EA6-3BE0-4412-8720-01E412E2980F}" srcOrd="1" destOrd="0" presId="urn:microsoft.com/office/officeart/2005/8/layout/hierarchy3"/>
    <dgm:cxn modelId="{77EBA118-FA23-4478-A400-8CFC9F37B2A7}" type="presParOf" srcId="{97334EA6-3BE0-4412-8720-01E412E2980F}" destId="{17E694F5-3BC4-47C8-A950-7A45C1C358D6}" srcOrd="0" destOrd="0" presId="urn:microsoft.com/office/officeart/2005/8/layout/hierarchy3"/>
    <dgm:cxn modelId="{97F9149A-17DE-408D-BDF1-4B671F1CB6C6}" type="presParOf" srcId="{17E694F5-3BC4-47C8-A950-7A45C1C358D6}" destId="{CBF6A34C-350A-4BC8-B117-A577524C4440}" srcOrd="0" destOrd="0" presId="urn:microsoft.com/office/officeart/2005/8/layout/hierarchy3"/>
    <dgm:cxn modelId="{9D9E27AD-4150-4806-95CD-C645E552FB2B}" type="presParOf" srcId="{17E694F5-3BC4-47C8-A950-7A45C1C358D6}" destId="{8CFA266D-7F12-4031-8207-15D1A61877EE}" srcOrd="1" destOrd="0" presId="urn:microsoft.com/office/officeart/2005/8/layout/hierarchy3"/>
    <dgm:cxn modelId="{7F7986EA-500A-4B27-8E27-E08109732A03}" type="presParOf" srcId="{97334EA6-3BE0-4412-8720-01E412E2980F}" destId="{267F0B8C-D388-4F7C-BDD1-B3A98C8C81EC}" srcOrd="1" destOrd="0" presId="urn:microsoft.com/office/officeart/2005/8/layout/hierarchy3"/>
    <dgm:cxn modelId="{118BCBC0-5ED3-41BA-814E-1CF065E6E12D}" type="presParOf" srcId="{267F0B8C-D388-4F7C-BDD1-B3A98C8C81EC}" destId="{C3D8E06B-EA68-407C-ACF0-7988808D5A36}" srcOrd="0" destOrd="0" presId="urn:microsoft.com/office/officeart/2005/8/layout/hierarchy3"/>
    <dgm:cxn modelId="{B728D6C4-A673-42A1-97C2-C9510B036B14}" type="presParOf" srcId="{267F0B8C-D388-4F7C-BDD1-B3A98C8C81EC}" destId="{6B20DE5E-0709-4A05-9983-E8C6817C333E}" srcOrd="1" destOrd="0" presId="urn:microsoft.com/office/officeart/2005/8/layout/hierarchy3"/>
    <dgm:cxn modelId="{BD8ABE96-1701-4951-940D-1B80F39EDE3E}" type="presParOf" srcId="{267F0B8C-D388-4F7C-BDD1-B3A98C8C81EC}" destId="{B4706B37-6F4E-4EB7-80ED-77B77622BACF}" srcOrd="2" destOrd="0" presId="urn:microsoft.com/office/officeart/2005/8/layout/hierarchy3"/>
    <dgm:cxn modelId="{4800090A-5023-474F-B509-1661CA1886BC}" type="presParOf" srcId="{267F0B8C-D388-4F7C-BDD1-B3A98C8C81EC}" destId="{0F177251-479E-45AA-938A-9529893DC507}" srcOrd="3" destOrd="0" presId="urn:microsoft.com/office/officeart/2005/8/layout/hierarchy3"/>
    <dgm:cxn modelId="{BF1EB57A-A4A8-4094-9EE7-F324E8BCCD93}" type="presParOf" srcId="{267F0B8C-D388-4F7C-BDD1-B3A98C8C81EC}" destId="{9B099B40-AC30-4287-8415-D141678E9AF0}" srcOrd="4" destOrd="0" presId="urn:microsoft.com/office/officeart/2005/8/layout/hierarchy3"/>
    <dgm:cxn modelId="{3FA16B8C-568D-4EC0-9FA6-D64F6C3226F3}" type="presParOf" srcId="{267F0B8C-D388-4F7C-BDD1-B3A98C8C81EC}" destId="{44B4A7EA-C8A9-47E3-96DD-72B68FF2817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CB049-AD91-4871-AD67-39B4129C0318}" type="datetimeFigureOut">
              <a:rPr lang="ru-RU" smtClean="0"/>
              <a:t>13.04.2018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90E22-3884-4C33-8C80-A99E0C7AD5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19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0E22-3884-4C33-8C80-A99E0C7AD53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03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93E6EF-FCC2-4476-9A02-0D3BE9C6B40B}" type="datetimeFigureOut">
              <a:rPr lang="ru-RU" smtClean="0"/>
              <a:t>13.04.2018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E99874-B807-4C42-920D-A3F3CDB9163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3E6EF-FCC2-4476-9A02-0D3BE9C6B40B}" type="datetimeFigureOut">
              <a:rPr lang="ru-RU" smtClean="0"/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99874-B807-4C42-920D-A3F3CDB9163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3E6EF-FCC2-4476-9A02-0D3BE9C6B40B}" type="datetimeFigureOut">
              <a:rPr lang="ru-RU" smtClean="0"/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99874-B807-4C42-920D-A3F3CDB9163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4291" tIns="32146" rIns="64291" bIns="32146"/>
          <a:lstStyle/>
          <a:p>
            <a:pPr lvl="0">
              <a:defRPr sz="1800"/>
            </a:pPr>
            <a:r>
              <a:rPr sz="5600"/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64291" tIns="32146" rIns="64291" bIns="32146"/>
          <a:lstStyle/>
          <a:p>
            <a:pPr lvl="0">
              <a:defRPr sz="1800"/>
            </a:pPr>
            <a:r>
              <a:rPr sz="2500"/>
              <a:t>Уровень текста 1</a:t>
            </a:r>
          </a:p>
          <a:p>
            <a:pPr lvl="1">
              <a:defRPr sz="1800"/>
            </a:pPr>
            <a:r>
              <a:rPr sz="2500"/>
              <a:t>Уровень текста 2</a:t>
            </a:r>
          </a:p>
          <a:p>
            <a:pPr lvl="2">
              <a:defRPr sz="1800"/>
            </a:pPr>
            <a:r>
              <a:rPr sz="2500"/>
              <a:t>Уровень текста 3</a:t>
            </a:r>
          </a:p>
          <a:p>
            <a:pPr lvl="3">
              <a:defRPr sz="1800"/>
            </a:pPr>
            <a:r>
              <a:rPr sz="2500"/>
              <a:t>Уровень текста 4</a:t>
            </a:r>
          </a:p>
          <a:p>
            <a:pPr lvl="4">
              <a:defRPr sz="1800"/>
            </a:pPr>
            <a:r>
              <a:rPr sz="2500"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40402906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3E6EF-FCC2-4476-9A02-0D3BE9C6B40B}" type="datetimeFigureOut">
              <a:rPr lang="ru-RU" smtClean="0"/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99874-B807-4C42-920D-A3F3CDB9163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3E6EF-FCC2-4476-9A02-0D3BE9C6B40B}" type="datetimeFigureOut">
              <a:rPr lang="ru-RU" smtClean="0"/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99874-B807-4C42-920D-A3F3CDB9163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3E6EF-FCC2-4476-9A02-0D3BE9C6B40B}" type="datetimeFigureOut">
              <a:rPr lang="ru-RU" smtClean="0"/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99874-B807-4C42-920D-A3F3CDB9163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3E6EF-FCC2-4476-9A02-0D3BE9C6B40B}" type="datetimeFigureOut">
              <a:rPr lang="ru-RU" smtClean="0"/>
              <a:t>13.04.2018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99874-B807-4C42-920D-A3F3CDB9163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3E6EF-FCC2-4476-9A02-0D3BE9C6B40B}" type="datetimeFigureOut">
              <a:rPr lang="ru-RU" smtClean="0"/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99874-B807-4C42-920D-A3F3CDB9163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3E6EF-FCC2-4476-9A02-0D3BE9C6B40B}" type="datetimeFigureOut">
              <a:rPr lang="ru-RU" smtClean="0"/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99874-B807-4C42-920D-A3F3CDB9163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93E6EF-FCC2-4476-9A02-0D3BE9C6B40B}" type="datetimeFigureOut">
              <a:rPr lang="ru-RU" smtClean="0"/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99874-B807-4C42-920D-A3F3CDB9163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93E6EF-FCC2-4476-9A02-0D3BE9C6B40B}" type="datetimeFigureOut">
              <a:rPr lang="ru-RU" smtClean="0"/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E99874-B807-4C42-920D-A3F3CDB9163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93E6EF-FCC2-4476-9A02-0D3BE9C6B40B}" type="datetimeFigureOut">
              <a:rPr lang="ru-RU" smtClean="0"/>
              <a:t>13.04.2018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E99874-B807-4C42-920D-A3F3CDB9163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  <p:sldLayoutId id="214748465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8796" y="788637"/>
            <a:ext cx="3495204" cy="1956656"/>
          </a:xfrm>
          <a:prstGeom prst="rect">
            <a:avLst/>
          </a:prstGeom>
          <a:ln w="12700">
            <a:miter lim="400000"/>
          </a:ln>
        </p:spPr>
      </p:pic>
      <p:sp>
        <p:nvSpPr>
          <p:cNvPr id="636" name="Shape 32"/>
          <p:cNvSpPr txBox="1"/>
          <p:nvPr/>
        </p:nvSpPr>
        <p:spPr>
          <a:xfrm>
            <a:off x="1187623" y="5661248"/>
            <a:ext cx="6840761" cy="1035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>
            <a:lvl1pPr algn="ctr" defTabSz="841247">
              <a:lnSpc>
                <a:spcPct val="80000"/>
              </a:lnSpc>
              <a:defRPr sz="5704" b="1">
                <a:solidFill>
                  <a:srgbClr val="FFFFFF"/>
                </a:solidFill>
                <a:effectLst>
                  <a:outerShdw blurRad="35052" dist="35052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ЗАЙМИСЬ РЕГБИ</a:t>
            </a:r>
          </a:p>
        </p:txBody>
      </p:sp>
      <p:sp>
        <p:nvSpPr>
          <p:cNvPr id="638" name="Shape 32"/>
          <p:cNvSpPr txBox="1"/>
          <p:nvPr/>
        </p:nvSpPr>
        <p:spPr>
          <a:xfrm>
            <a:off x="1187624" y="3573016"/>
            <a:ext cx="6840761" cy="1035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>
            <a:lvl1pPr algn="ctr" defTabSz="768095">
              <a:lnSpc>
                <a:spcPct val="90000"/>
              </a:lnSpc>
              <a:defRPr sz="5712" b="1">
                <a:solidFill>
                  <a:srgbClr val="FF0000"/>
                </a:solidFill>
                <a:effectLst>
                  <a:outerShdw blurRad="32004" dist="32004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РЕГБИ В ШКОЛЕ</a:t>
            </a:r>
          </a:p>
        </p:txBody>
      </p:sp>
      <p:pic>
        <p:nvPicPr>
          <p:cNvPr id="6" name="Picture 2" descr="C:\Users\Эльгина-ПК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6603"/>
            <a:ext cx="2857105" cy="244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0315"/>
            <a:ext cx="2453300" cy="24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Объект 1"/>
          <p:cNvSpPr txBox="1">
            <a:spLocks noGrp="1"/>
          </p:cNvSpPr>
          <p:nvPr>
            <p:ph type="body" idx="1"/>
          </p:nvPr>
        </p:nvSpPr>
        <p:spPr>
          <a:xfrm>
            <a:off x="242472" y="1412776"/>
            <a:ext cx="8908344" cy="151216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ru-RU" sz="2600" b="1" dirty="0"/>
              <a:t>2016 г. – включение тэг-регби в </a:t>
            </a:r>
            <a:r>
              <a:rPr lang="ru-RU" sz="2600" b="1" dirty="0" smtClean="0"/>
              <a:t>программу</a:t>
            </a:r>
          </a:p>
          <a:p>
            <a:r>
              <a:rPr lang="ru-RU" sz="2600" b="1" dirty="0" smtClean="0"/>
              <a:t>2016 </a:t>
            </a:r>
            <a:r>
              <a:rPr lang="ru-RU" sz="2600" b="1" dirty="0"/>
              <a:t>г. </a:t>
            </a:r>
            <a:r>
              <a:rPr lang="ru-RU" sz="2600" b="1" dirty="0" smtClean="0"/>
              <a:t>– 14 команд мальчиков, 13 команд девочек</a:t>
            </a:r>
            <a:endParaRPr lang="ru-RU" sz="2600" b="1" dirty="0" smtClean="0"/>
          </a:p>
          <a:p>
            <a:r>
              <a:rPr lang="ru-RU" sz="2600" b="1" dirty="0" smtClean="0"/>
              <a:t>2017 </a:t>
            </a:r>
            <a:r>
              <a:rPr lang="ru-RU" sz="2600" b="1" dirty="0"/>
              <a:t>г. – </a:t>
            </a:r>
            <a:r>
              <a:rPr lang="ru-RU" sz="2600" b="1" dirty="0" smtClean="0"/>
              <a:t>40 команд мальчиков, 35 команд девочек</a:t>
            </a:r>
            <a:endParaRPr lang="ru-RU" sz="2600" b="1" dirty="0"/>
          </a:p>
        </p:txBody>
      </p:sp>
      <p:pic>
        <p:nvPicPr>
          <p:cNvPr id="86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284983"/>
            <a:ext cx="9115771" cy="360424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201401" y="476672"/>
            <a:ext cx="8712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/>
              <a:t>ПРЕЗИДЕНТСКИЕ СПОРТИВНЫЕ ИГРЫ</a:t>
            </a:r>
            <a:endParaRPr lang="ru-RU" sz="3400" b="1" dirty="0"/>
          </a:p>
          <a:p>
            <a:pPr algn="ctr"/>
            <a:r>
              <a:rPr lang="ru-RU" sz="3400" b="1" dirty="0" smtClean="0"/>
              <a:t> 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23897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516" y="47667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Разные площадки: 2016 г. травяное поле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774"/>
            <a:ext cx="9144000" cy="544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Разные площадки: 2017 г. – песок.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489"/>
            <a:ext cx="9144000" cy="62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67" y="760095"/>
            <a:ext cx="9178279" cy="6120765"/>
          </a:xfrm>
        </p:spPr>
      </p:pic>
      <p:sp>
        <p:nvSpPr>
          <p:cNvPr id="5" name="Прямоугольник 4"/>
          <p:cNvSpPr/>
          <p:nvPr/>
        </p:nvSpPr>
        <p:spPr>
          <a:xfrm>
            <a:off x="-526856" y="188640"/>
            <a:ext cx="10225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Приглашение игроков Сборной России по регби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732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688" y="1484784"/>
            <a:ext cx="35512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Разновидность </a:t>
            </a:r>
            <a:r>
              <a:rPr lang="ru-RU" sz="2400" b="1" dirty="0" smtClean="0"/>
              <a:t>бесконтактного регби </a:t>
            </a:r>
            <a:r>
              <a:rPr lang="ru-RU" sz="2400" dirty="0" smtClean="0"/>
              <a:t>с использованием дополнительного спортивного инвентаря – </a:t>
            </a:r>
            <a:r>
              <a:rPr lang="ru-RU" sz="2400" b="1" dirty="0" smtClean="0"/>
              <a:t>2-х ленточек на липучках</a:t>
            </a:r>
            <a:r>
              <a:rPr lang="ru-RU" sz="2400" dirty="0" smtClean="0"/>
              <a:t> (тэгов). Эта игра основана на самых простых и базовых правилах классического регби.</a:t>
            </a:r>
          </a:p>
          <a:p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-99392"/>
            <a:ext cx="5076056" cy="69573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746" y="277945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Что такое </a:t>
            </a:r>
          </a:p>
          <a:p>
            <a:pPr algn="ctr"/>
            <a:r>
              <a:rPr lang="ru-RU" sz="2800" b="1" dirty="0" smtClean="0"/>
              <a:t>тэг-регби?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907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6985"/>
            <a:ext cx="9144000" cy="71326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762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15416"/>
            <a:ext cx="9772882" cy="74997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2" y="-18834"/>
            <a:ext cx="9169112" cy="6876834"/>
          </a:xfrm>
        </p:spPr>
      </p:pic>
    </p:spTree>
    <p:extLst>
      <p:ext uri="{BB962C8B-B14F-4D97-AF65-F5344CB8AC3E}">
        <p14:creationId xmlns:p14="http://schemas.microsoft.com/office/powerpoint/2010/main" val="40648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льгина-ПК\Desktop\МЕРОПРИЯТИЯ\КОНКУРС\IMG_9561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2434" y="476672"/>
            <a:ext cx="6199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9688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352928" cy="5040560"/>
          </a:xfrm>
        </p:spPr>
        <p:txBody>
          <a:bodyPr>
            <a:noAutofit/>
          </a:bodyPr>
          <a:lstStyle/>
          <a:p>
            <a:pPr algn="just">
              <a:defRPr sz="1800"/>
            </a:pPr>
            <a:r>
              <a:rPr lang="ru-RU" sz="2000" b="1" dirty="0" smtClean="0"/>
              <a:t>Безопасность занятий</a:t>
            </a:r>
          </a:p>
          <a:p>
            <a:pPr marL="109728" indent="0" algn="just">
              <a:buNone/>
              <a:defRPr sz="1800"/>
            </a:pPr>
            <a:r>
              <a:rPr lang="ru-RU" sz="2000" dirty="0" smtClean="0"/>
              <a:t>На </a:t>
            </a:r>
            <a:r>
              <a:rPr lang="ru-RU" sz="2000" dirty="0"/>
              <a:t>уроках физкультуры используется </a:t>
            </a:r>
            <a:r>
              <a:rPr lang="ru-RU" sz="2000" dirty="0" smtClean="0"/>
              <a:t>  бесконтактное регби: подвижные игры с регбийным мячом, эстафеты и упражнения с элементами регби, игра в срывание ленточек </a:t>
            </a:r>
            <a:r>
              <a:rPr lang="ru-RU" sz="2000" b="1" dirty="0" smtClean="0"/>
              <a:t>ТЭГ-РЕГБИ </a:t>
            </a:r>
            <a:endParaRPr lang="ru-RU" sz="2000" b="1" dirty="0"/>
          </a:p>
          <a:p>
            <a:pPr algn="just">
              <a:defRPr sz="1800"/>
            </a:pPr>
            <a:r>
              <a:rPr lang="ru-RU" sz="2000" b="1" dirty="0" smtClean="0"/>
              <a:t>Новое детям интересно</a:t>
            </a:r>
            <a:endParaRPr lang="ru-RU" sz="2000" dirty="0"/>
          </a:p>
          <a:p>
            <a:pPr marL="109728" indent="0" algn="just">
              <a:buNone/>
              <a:defRPr sz="1800"/>
            </a:pPr>
            <a:r>
              <a:rPr lang="ru-RU" sz="2000" dirty="0" smtClean="0"/>
              <a:t>Основное правило игры – </a:t>
            </a:r>
            <a:r>
              <a:rPr lang="ru-RU" sz="2000" b="1" dirty="0" smtClean="0"/>
              <a:t>пас назад. </a:t>
            </a:r>
            <a:r>
              <a:rPr lang="ru-RU" sz="2000" dirty="0" smtClean="0"/>
              <a:t>Это новый и увлекательный элемент для детей</a:t>
            </a:r>
          </a:p>
          <a:p>
            <a:pPr lvl="0" algn="just">
              <a:defRPr sz="1800"/>
            </a:pPr>
            <a:r>
              <a:rPr lang="ru-RU" sz="2000" b="1" dirty="0" smtClean="0"/>
              <a:t>Играют все</a:t>
            </a:r>
          </a:p>
          <a:p>
            <a:pPr marL="109728" lvl="0" indent="0" algn="just">
              <a:buNone/>
              <a:defRPr sz="1800"/>
            </a:pPr>
            <a:r>
              <a:rPr lang="ru-RU" sz="2000" dirty="0" smtClean="0"/>
              <a:t>Нет </a:t>
            </a:r>
            <a:r>
              <a:rPr lang="ru-RU" sz="2000" dirty="0"/>
              <a:t>специфики по </a:t>
            </a:r>
            <a:r>
              <a:rPr lang="ru-RU" sz="2000" dirty="0" smtClean="0"/>
              <a:t>полу, возрасту, росту, комплекции </a:t>
            </a:r>
            <a:r>
              <a:rPr lang="ru-RU" sz="2000" dirty="0"/>
              <a:t>и </a:t>
            </a:r>
            <a:r>
              <a:rPr lang="ru-RU" sz="2000" dirty="0" smtClean="0"/>
              <a:t>весу</a:t>
            </a:r>
          </a:p>
          <a:p>
            <a:pPr lvl="0" algn="just">
              <a:defRPr sz="1800"/>
            </a:pPr>
            <a:r>
              <a:rPr lang="ru-RU" sz="2000" b="1" dirty="0" smtClean="0"/>
              <a:t>Полезно</a:t>
            </a:r>
          </a:p>
          <a:p>
            <a:pPr marL="109728" lvl="0" indent="0" algn="just">
              <a:buNone/>
              <a:defRPr sz="1800"/>
            </a:pPr>
            <a:r>
              <a:rPr lang="ru-RU" sz="2000" dirty="0" smtClean="0"/>
              <a:t>Развивает ловкость, координацию, выносливость, скорость</a:t>
            </a:r>
            <a:endParaRPr lang="ru-RU" sz="2000" dirty="0"/>
          </a:p>
          <a:p>
            <a:pPr lvl="0" algn="just">
              <a:defRPr sz="1800"/>
            </a:pPr>
            <a:r>
              <a:rPr lang="ru-RU" sz="2000" b="1" dirty="0" smtClean="0"/>
              <a:t>Воспитание через ЦЕННОСТИ РЕГБИ</a:t>
            </a:r>
          </a:p>
          <a:p>
            <a:pPr marL="109728" indent="0" algn="just">
              <a:buNone/>
              <a:defRPr sz="1800"/>
            </a:pPr>
            <a:r>
              <a:rPr lang="ru-RU" sz="2000" dirty="0" smtClean="0"/>
              <a:t>Уважение, дисциплина, честность, </a:t>
            </a:r>
            <a:r>
              <a:rPr lang="ru-RU" sz="2000" dirty="0" err="1" smtClean="0"/>
              <a:t>взаимоподдержка</a:t>
            </a:r>
            <a:r>
              <a:rPr lang="ru-RU" sz="2000" dirty="0" smtClean="0"/>
              <a:t>, страсть в игре. Регби воспитывает характер, прививает правильные ценности личности.</a:t>
            </a:r>
          </a:p>
          <a:p>
            <a:pPr algn="just">
              <a:defRPr sz="1800"/>
            </a:pPr>
            <a:r>
              <a:rPr lang="ru-RU" sz="2000" b="1" dirty="0" smtClean="0">
                <a:solidFill>
                  <a:srgbClr val="FF0000"/>
                </a:solidFill>
              </a:rPr>
              <a:t>Регби </a:t>
            </a:r>
            <a:r>
              <a:rPr lang="ru-RU" sz="2000" b="1" dirty="0">
                <a:solidFill>
                  <a:srgbClr val="FF0000"/>
                </a:solidFill>
              </a:rPr>
              <a:t>– Олимпийский вид </a:t>
            </a:r>
            <a:r>
              <a:rPr lang="ru-RU" sz="2000" b="1" dirty="0" smtClean="0">
                <a:solidFill>
                  <a:srgbClr val="FF0000"/>
                </a:solidFill>
              </a:rPr>
              <a:t>спорта</a:t>
            </a:r>
            <a:endParaRPr lang="ru-RU" sz="2000" b="1" dirty="0">
              <a:solidFill>
                <a:srgbClr val="FF0000"/>
              </a:solidFill>
            </a:endParaRPr>
          </a:p>
          <a:p>
            <a:pPr algn="just"/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3265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ПОЧЕМУ РЕГБИ? – ряд преимуществ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06093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060848"/>
            <a:ext cx="8424936" cy="4104456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В 2012 году </a:t>
            </a:r>
            <a:r>
              <a:rPr lang="ru-RU" sz="2400" b="1" dirty="0" smtClean="0">
                <a:solidFill>
                  <a:schemeClr val="tx1"/>
                </a:solidFill>
              </a:rPr>
              <a:t>при содействии ФЦОМОФВ</a:t>
            </a:r>
            <a:r>
              <a:rPr lang="ru-RU" sz="2400" dirty="0" smtClean="0">
                <a:solidFill>
                  <a:schemeClr val="tx1"/>
                </a:solidFill>
              </a:rPr>
              <a:t>, Федерации регби России и Фонда была </a:t>
            </a:r>
            <a:r>
              <a:rPr lang="ru-RU" sz="2400" b="1" dirty="0" smtClean="0">
                <a:solidFill>
                  <a:schemeClr val="tx1"/>
                </a:solidFill>
              </a:rPr>
              <a:t>разработана учебная программа</a:t>
            </a:r>
            <a:r>
              <a:rPr lang="ru-RU" sz="2400" dirty="0" smtClean="0">
                <a:solidFill>
                  <a:schemeClr val="tx1"/>
                </a:solidFill>
              </a:rPr>
              <a:t> по физической культуре на основе регби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Успешно </a:t>
            </a:r>
            <a:r>
              <a:rPr lang="ru-RU" sz="2400" b="1" dirty="0"/>
              <a:t>прошла апробацию </a:t>
            </a:r>
            <a:r>
              <a:rPr lang="ru-RU" sz="2400" dirty="0"/>
              <a:t>в 2012-2013 учебном </a:t>
            </a:r>
            <a:r>
              <a:rPr lang="ru-RU" sz="2400" dirty="0" smtClean="0"/>
              <a:t>году в различных регионах РФ</a:t>
            </a:r>
            <a:endParaRPr lang="ru-RU" sz="2400" dirty="0"/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/>
              <a:t>О</a:t>
            </a:r>
            <a:r>
              <a:rPr lang="ru-RU" sz="2400" b="1" dirty="0" smtClean="0"/>
              <a:t>добрена</a:t>
            </a:r>
            <a:r>
              <a:rPr lang="ru-RU" sz="2400" dirty="0" smtClean="0"/>
              <a:t> </a:t>
            </a:r>
            <a:r>
              <a:rPr lang="ru-RU" sz="2400" dirty="0"/>
              <a:t>17.05.2013 г. экспертным советом МИНОБРНАУКИ </a:t>
            </a:r>
            <a:r>
              <a:rPr lang="ru-RU" sz="2400" dirty="0" smtClean="0"/>
              <a:t>РОССИИ</a:t>
            </a:r>
            <a:endParaRPr lang="ru-RU" sz="2400" b="1" dirty="0" smtClean="0"/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/>
              <a:t>Р</a:t>
            </a:r>
            <a:r>
              <a:rPr lang="ru-RU" sz="2400" b="1" dirty="0" smtClean="0"/>
              <a:t>екомендована</a:t>
            </a:r>
            <a:r>
              <a:rPr lang="ru-RU" sz="2400" dirty="0" smtClean="0"/>
              <a:t> </a:t>
            </a:r>
            <a:r>
              <a:rPr lang="ru-RU" sz="2400" dirty="0"/>
              <a:t>МИНОБРНАУКИ РОССИИ для использования в </a:t>
            </a:r>
            <a:r>
              <a:rPr lang="ru-RU" sz="2400" dirty="0" smtClean="0"/>
              <a:t>школах</a:t>
            </a: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/>
              <a:t>О</a:t>
            </a:r>
            <a:r>
              <a:rPr lang="ru-RU" sz="2400" b="1" dirty="0" smtClean="0"/>
              <a:t>публикована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smtClean="0"/>
              <a:t>официальных ресурсах </a:t>
            </a:r>
            <a:r>
              <a:rPr lang="ru-RU" sz="2400" dirty="0"/>
              <a:t>МИНОБРНАУКИ </a:t>
            </a:r>
            <a:r>
              <a:rPr lang="ru-RU" sz="2400" dirty="0" smtClean="0"/>
              <a:t>РОССИИ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Эльгина-ПК\AppData\Local\Microsoft\Windows\Temporary Internet Files\Content.IE5\849JSNGM\MC9001994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7918"/>
            <a:ext cx="1656184" cy="132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907705" y="0"/>
            <a:ext cx="6624735" cy="191683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Учебная программа </a:t>
            </a:r>
            <a:r>
              <a:rPr lang="ru-RU" sz="2200" b="1" dirty="0">
                <a:solidFill>
                  <a:schemeClr val="tx1"/>
                </a:solidFill>
              </a:rPr>
              <a:t>интегративного курса физического воспитания </a:t>
            </a:r>
            <a:r>
              <a:rPr lang="ru-RU" sz="2200" b="1" dirty="0" smtClean="0">
                <a:solidFill>
                  <a:schemeClr val="tx1"/>
                </a:solidFill>
              </a:rPr>
              <a:t>обучающихся </a:t>
            </a:r>
            <a:r>
              <a:rPr lang="ru-RU" sz="2200" b="1" dirty="0">
                <a:solidFill>
                  <a:schemeClr val="tx1"/>
                </a:solidFill>
              </a:rPr>
              <a:t>общеобразовательных учреждений 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на </a:t>
            </a:r>
            <a:r>
              <a:rPr lang="ru-RU" sz="2200" b="1" dirty="0">
                <a:solidFill>
                  <a:schemeClr val="tx1"/>
                </a:solidFill>
              </a:rPr>
              <a:t>основе </a:t>
            </a:r>
            <a:r>
              <a:rPr lang="ru-RU" sz="2200" b="1" dirty="0" smtClean="0">
                <a:solidFill>
                  <a:schemeClr val="tx1"/>
                </a:solidFill>
              </a:rPr>
              <a:t>регби </a:t>
            </a:r>
          </a:p>
        </p:txBody>
      </p:sp>
    </p:spTree>
    <p:extLst>
      <p:ext uri="{BB962C8B-B14F-4D97-AF65-F5344CB8AC3E}">
        <p14:creationId xmlns:p14="http://schemas.microsoft.com/office/powerpoint/2010/main" val="335979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6544936"/>
              </p:ext>
            </p:extLst>
          </p:nvPr>
        </p:nvGraphicFramePr>
        <p:xfrm>
          <a:off x="395536" y="1412776"/>
          <a:ext cx="9289032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3808" y="324116"/>
            <a:ext cx="487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Регби в школе это: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650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6320"/>
              </p:ext>
            </p:extLst>
          </p:nvPr>
        </p:nvGraphicFramePr>
        <p:xfrm>
          <a:off x="169191" y="1070740"/>
          <a:ext cx="9419616" cy="533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3688" y="332656"/>
            <a:ext cx="6856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Результаты с 2012 года: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0862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994804"/>
              </p:ext>
            </p:extLst>
          </p:nvPr>
        </p:nvGraphicFramePr>
        <p:xfrm>
          <a:off x="354360" y="1645643"/>
          <a:ext cx="8291264" cy="4900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26064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Федерация </a:t>
            </a:r>
            <a:r>
              <a:rPr lang="ru-RU" sz="2800" b="1" dirty="0"/>
              <a:t>регби России и Фонд </a:t>
            </a:r>
            <a:br>
              <a:rPr lang="ru-RU" sz="2800" b="1" dirty="0"/>
            </a:br>
            <a:r>
              <a:rPr lang="ru-RU" sz="2800" b="1" dirty="0"/>
              <a:t>оказывают поддержку школам и учителям</a:t>
            </a:r>
            <a:br>
              <a:rPr lang="ru-RU" sz="2800" b="1" dirty="0"/>
            </a:b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6147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fficeArt object" descr="officeArt object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724128" y="65202"/>
            <a:ext cx="2177994" cy="175364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530173" y="222366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Международная программа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«Займись </a:t>
            </a:r>
            <a:r>
              <a:rPr lang="ru-RU" b="1" dirty="0"/>
              <a:t>регби</a:t>
            </a:r>
            <a:r>
              <a:rPr lang="ru-RU" b="1" dirty="0" smtClean="0"/>
              <a:t>» GET </a:t>
            </a:r>
            <a:r>
              <a:rPr lang="ru-RU" b="1" dirty="0"/>
              <a:t>INTO </a:t>
            </a:r>
            <a:r>
              <a:rPr lang="ru-RU" b="1" dirty="0" smtClean="0"/>
              <a:t>RUGBY</a:t>
            </a:r>
            <a:endParaRPr lang="en-US" b="1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Сайт </a:t>
            </a:r>
            <a:r>
              <a:rPr lang="ru-RU" b="1" dirty="0"/>
              <a:t>с методическими </a:t>
            </a:r>
            <a:r>
              <a:rPr lang="ru-RU" b="1" dirty="0" smtClean="0"/>
              <a:t>материалами</a:t>
            </a:r>
            <a:r>
              <a:rPr lang="en-US" b="1" dirty="0" smtClean="0"/>
              <a:t> www.getintorugby.worldrugby.org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7371"/>
            <a:ext cx="9144000" cy="50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563" y="4560776"/>
            <a:ext cx="3445837" cy="2297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0776"/>
            <a:ext cx="3445836" cy="2297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36" y="4560776"/>
            <a:ext cx="3445836" cy="2297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" y="1268760"/>
            <a:ext cx="9144000" cy="35360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20548" y="327269"/>
            <a:ext cx="9130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Обучающие </a:t>
            </a:r>
            <a:r>
              <a:rPr lang="ru-RU" sz="2800" b="1" dirty="0"/>
              <a:t>семинары в регионах </a:t>
            </a:r>
            <a:br>
              <a:rPr lang="ru-RU" sz="2800" b="1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759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1949" y="267885"/>
            <a:ext cx="9130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Семинары </a:t>
            </a:r>
            <a:r>
              <a:rPr lang="ru-RU" sz="2800" b="1" dirty="0"/>
              <a:t>на Президентских спортивных играх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8" y="3645024"/>
            <a:ext cx="5491311" cy="3648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6342" y="3082791"/>
            <a:ext cx="5873235" cy="39020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33" y="1092947"/>
            <a:ext cx="3925167" cy="29317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2947"/>
            <a:ext cx="5241920" cy="34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33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D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4926</TotalTime>
  <Words>375</Words>
  <Application>Microsoft Office PowerPoint</Application>
  <PresentationFormat>Экран (4:3)</PresentationFormat>
  <Paragraphs>60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Lucida Sans Unicode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Группа Е4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Эльгина-ПК</dc:creator>
  <cp:lastModifiedBy>NataliyaKudinova Kudinova</cp:lastModifiedBy>
  <cp:revision>557</cp:revision>
  <dcterms:created xsi:type="dcterms:W3CDTF">2013-11-06T07:24:50Z</dcterms:created>
  <dcterms:modified xsi:type="dcterms:W3CDTF">2018-04-13T14:28:05Z</dcterms:modified>
</cp:coreProperties>
</file>