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9" r:id="rId4"/>
    <p:sldId id="260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954"/>
    <a:srgbClr val="327192"/>
    <a:srgbClr val="EE1C25"/>
    <a:srgbClr val="FFD700"/>
    <a:srgbClr val="C38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4114D-478E-4BAA-8D49-45885BE6311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D73A9C-40EA-4BC7-B951-96515FB578D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/>
            <a:t> ФУТБОЛ</a:t>
          </a:r>
        </a:p>
      </dgm:t>
    </dgm:pt>
    <dgm:pt modelId="{754AE072-271C-43C5-A36E-CDAC571A5AD2}" type="parTrans" cxnId="{401029FE-9317-4C39-BCCA-8C846C527FFB}">
      <dgm:prSet/>
      <dgm:spPr/>
      <dgm:t>
        <a:bodyPr/>
        <a:lstStyle/>
        <a:p>
          <a:pPr algn="ctr"/>
          <a:endParaRPr lang="ru-RU" b="1"/>
        </a:p>
      </dgm:t>
    </dgm:pt>
    <dgm:pt modelId="{6CADE13C-206F-4CBB-8E0A-F1F5B604613A}" type="sibTrans" cxnId="{401029FE-9317-4C39-BCCA-8C846C527FFB}">
      <dgm:prSet/>
      <dgm:spPr/>
      <dgm:t>
        <a:bodyPr/>
        <a:lstStyle/>
        <a:p>
          <a:pPr algn="ctr"/>
          <a:endParaRPr lang="ru-RU" b="1"/>
        </a:p>
      </dgm:t>
    </dgm:pt>
    <dgm:pt modelId="{A1016658-E8D7-4DB4-B2C8-5441FD3BD1DC}">
      <dgm:prSet phldrT="[Текст]"/>
      <dgm:spPr>
        <a:solidFill>
          <a:srgbClr val="EE1C25"/>
        </a:solidFill>
      </dgm:spPr>
      <dgm:t>
        <a:bodyPr/>
        <a:lstStyle/>
        <a:p>
          <a:pPr algn="ctr"/>
          <a:r>
            <a:rPr lang="ru-RU" b="1" dirty="0" smtClean="0"/>
            <a:t>БАСКЕТБОЛ</a:t>
          </a:r>
          <a:endParaRPr lang="ru-RU" b="1" dirty="0"/>
        </a:p>
      </dgm:t>
    </dgm:pt>
    <dgm:pt modelId="{FDDD353A-2442-4ABD-A0F9-626D8C580886}" type="parTrans" cxnId="{3DC7BB35-E0DD-4123-99AD-2AA3E3178405}">
      <dgm:prSet/>
      <dgm:spPr/>
      <dgm:t>
        <a:bodyPr/>
        <a:lstStyle/>
        <a:p>
          <a:pPr algn="ctr"/>
          <a:endParaRPr lang="ru-RU" b="1"/>
        </a:p>
      </dgm:t>
    </dgm:pt>
    <dgm:pt modelId="{EA37934F-020F-49A4-BE28-D696B07BFA9D}" type="sibTrans" cxnId="{3DC7BB35-E0DD-4123-99AD-2AA3E3178405}">
      <dgm:prSet/>
      <dgm:spPr/>
      <dgm:t>
        <a:bodyPr/>
        <a:lstStyle/>
        <a:p>
          <a:pPr algn="ctr"/>
          <a:endParaRPr lang="ru-RU" b="1"/>
        </a:p>
      </dgm:t>
    </dgm:pt>
    <dgm:pt modelId="{55F7E4C2-FE0E-4ED3-BC87-95749F0F5F8E}">
      <dgm:prSet phldrT="[Текст]"/>
      <dgm:spPr>
        <a:solidFill>
          <a:srgbClr val="002060"/>
        </a:solidFill>
      </dgm:spPr>
      <dgm:t>
        <a:bodyPr/>
        <a:lstStyle/>
        <a:p>
          <a:pPr algn="ctr"/>
          <a:r>
            <a:rPr lang="ru-RU" b="1" dirty="0" smtClean="0"/>
            <a:t>ВОЛЕЙБОЛ</a:t>
          </a:r>
          <a:endParaRPr lang="ru-RU" b="1" dirty="0"/>
        </a:p>
      </dgm:t>
    </dgm:pt>
    <dgm:pt modelId="{665CFCE9-2574-477B-98C8-4460E9EBAB8A}" type="parTrans" cxnId="{6710A952-4200-40FD-9F8B-B02425A20CAB}">
      <dgm:prSet/>
      <dgm:spPr/>
      <dgm:t>
        <a:bodyPr/>
        <a:lstStyle/>
        <a:p>
          <a:pPr algn="ctr"/>
          <a:endParaRPr lang="ru-RU" b="1"/>
        </a:p>
      </dgm:t>
    </dgm:pt>
    <dgm:pt modelId="{65EA3DB9-FFCB-4567-88BB-BDD77BAF4919}" type="sibTrans" cxnId="{6710A952-4200-40FD-9F8B-B02425A20CAB}">
      <dgm:prSet/>
      <dgm:spPr/>
      <dgm:t>
        <a:bodyPr/>
        <a:lstStyle/>
        <a:p>
          <a:pPr algn="ctr"/>
          <a:endParaRPr lang="ru-RU" b="1"/>
        </a:p>
      </dgm:t>
    </dgm:pt>
    <dgm:pt modelId="{EF5B3363-E5A7-43BD-B4B1-A6FD3E44AAEB}">
      <dgm:prSet phldrT="[Текст]"/>
      <dgm:spPr/>
      <dgm:t>
        <a:bodyPr/>
        <a:lstStyle/>
        <a:p>
          <a:pPr algn="ctr"/>
          <a:r>
            <a:rPr lang="ru-RU" b="1" dirty="0" smtClean="0"/>
            <a:t>АЙКИДО</a:t>
          </a:r>
          <a:endParaRPr lang="ru-RU" b="1" dirty="0"/>
        </a:p>
      </dgm:t>
    </dgm:pt>
    <dgm:pt modelId="{9BAD5DB5-30F3-4367-8137-36E8CD854EB6}" type="parTrans" cxnId="{53B9388C-BCB9-43BB-9DF7-30C1152D25C3}">
      <dgm:prSet/>
      <dgm:spPr/>
      <dgm:t>
        <a:bodyPr/>
        <a:lstStyle/>
        <a:p>
          <a:pPr algn="ctr"/>
          <a:endParaRPr lang="ru-RU" b="1"/>
        </a:p>
      </dgm:t>
    </dgm:pt>
    <dgm:pt modelId="{B5A130BC-919C-4F4C-8486-B0EA6EA4D3B6}" type="sibTrans" cxnId="{53B9388C-BCB9-43BB-9DF7-30C1152D25C3}">
      <dgm:prSet/>
      <dgm:spPr/>
      <dgm:t>
        <a:bodyPr/>
        <a:lstStyle/>
        <a:p>
          <a:pPr algn="ctr"/>
          <a:endParaRPr lang="ru-RU" b="1"/>
        </a:p>
      </dgm:t>
    </dgm:pt>
    <dgm:pt modelId="{4BCAC45C-DCD8-4CCD-9E0D-6DBA55D1C9A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b="1" dirty="0" smtClean="0"/>
            <a:t>ДЗЮДО</a:t>
          </a:r>
          <a:endParaRPr lang="ru-RU" b="1" dirty="0"/>
        </a:p>
      </dgm:t>
    </dgm:pt>
    <dgm:pt modelId="{86692DC0-8DFD-4330-984E-2487A7121543}" type="parTrans" cxnId="{3F3DBCC0-9DD4-485A-BBF2-405C64E8985D}">
      <dgm:prSet/>
      <dgm:spPr/>
      <dgm:t>
        <a:bodyPr/>
        <a:lstStyle/>
        <a:p>
          <a:pPr algn="ctr"/>
          <a:endParaRPr lang="ru-RU" b="1"/>
        </a:p>
      </dgm:t>
    </dgm:pt>
    <dgm:pt modelId="{DCCE5DC5-4EC6-4C6E-8D4A-41DCBF9D3213}" type="sibTrans" cxnId="{3F3DBCC0-9DD4-485A-BBF2-405C64E8985D}">
      <dgm:prSet/>
      <dgm:spPr/>
      <dgm:t>
        <a:bodyPr/>
        <a:lstStyle/>
        <a:p>
          <a:pPr algn="ctr"/>
          <a:endParaRPr lang="ru-RU" b="1"/>
        </a:p>
      </dgm:t>
    </dgm:pt>
    <dgm:pt modelId="{9BE3353B-B3C2-4B05-99E4-C7740A7B0601}">
      <dgm:prSet phldrT="[Текст]"/>
      <dgm:spPr>
        <a:solidFill>
          <a:srgbClr val="327192"/>
        </a:solidFill>
      </dgm:spPr>
      <dgm:t>
        <a:bodyPr/>
        <a:lstStyle/>
        <a:p>
          <a:pPr algn="ctr"/>
          <a:r>
            <a:rPr lang="ru-RU" b="1" dirty="0" smtClean="0"/>
            <a:t>КАРАТЕ</a:t>
          </a:r>
          <a:endParaRPr lang="ru-RU" b="1" dirty="0"/>
        </a:p>
      </dgm:t>
    </dgm:pt>
    <dgm:pt modelId="{76EA8D22-59AC-40EA-9C90-1D44AF2926FC}" type="parTrans" cxnId="{8D00427E-429F-4DB7-82B7-D15FABB77292}">
      <dgm:prSet/>
      <dgm:spPr/>
      <dgm:t>
        <a:bodyPr/>
        <a:lstStyle/>
        <a:p>
          <a:pPr algn="ctr"/>
          <a:endParaRPr lang="ru-RU" b="1"/>
        </a:p>
      </dgm:t>
    </dgm:pt>
    <dgm:pt modelId="{194A78E5-5155-417F-B0B4-D62F236F20BF}" type="sibTrans" cxnId="{8D00427E-429F-4DB7-82B7-D15FABB77292}">
      <dgm:prSet/>
      <dgm:spPr/>
      <dgm:t>
        <a:bodyPr/>
        <a:lstStyle/>
        <a:p>
          <a:pPr algn="ctr"/>
          <a:endParaRPr lang="ru-RU" b="1"/>
        </a:p>
      </dgm:t>
    </dgm:pt>
    <dgm:pt modelId="{4A3FB379-21CA-4E2E-A568-2F18DA8D28D1}">
      <dgm:prSet phldrT="[Текст]"/>
      <dgm:spPr/>
      <dgm:t>
        <a:bodyPr/>
        <a:lstStyle/>
        <a:p>
          <a:pPr algn="ctr"/>
          <a:r>
            <a:rPr lang="ru-RU" b="1" dirty="0" smtClean="0"/>
            <a:t>ГИМНАСТИКА</a:t>
          </a:r>
          <a:endParaRPr lang="ru-RU" b="1" dirty="0"/>
        </a:p>
      </dgm:t>
    </dgm:pt>
    <dgm:pt modelId="{FB6914FB-B108-433F-BD22-8DC5E4648163}" type="parTrans" cxnId="{87B7D313-BE49-40C1-8359-03A382A0157E}">
      <dgm:prSet/>
      <dgm:spPr/>
      <dgm:t>
        <a:bodyPr/>
        <a:lstStyle/>
        <a:p>
          <a:pPr algn="ctr"/>
          <a:endParaRPr lang="ru-RU" b="1"/>
        </a:p>
      </dgm:t>
    </dgm:pt>
    <dgm:pt modelId="{78781295-A77F-4146-9DAD-AE3E84604695}" type="sibTrans" cxnId="{87B7D313-BE49-40C1-8359-03A382A0157E}">
      <dgm:prSet/>
      <dgm:spPr/>
      <dgm:t>
        <a:bodyPr/>
        <a:lstStyle/>
        <a:p>
          <a:pPr algn="ctr"/>
          <a:endParaRPr lang="ru-RU" b="1"/>
        </a:p>
      </dgm:t>
    </dgm:pt>
    <dgm:pt modelId="{08466C41-529E-4D71-867C-0FA676BE63B1}">
      <dgm:prSet phldrT="[Текст]"/>
      <dgm:spPr/>
      <dgm:t>
        <a:bodyPr/>
        <a:lstStyle/>
        <a:p>
          <a:pPr algn="ctr"/>
          <a:r>
            <a:rPr lang="ru-RU" b="1" dirty="0" smtClean="0"/>
            <a:t>ЧИРЛИДИНГ</a:t>
          </a:r>
          <a:endParaRPr lang="ru-RU" b="1" dirty="0"/>
        </a:p>
      </dgm:t>
    </dgm:pt>
    <dgm:pt modelId="{1577A3EB-30E7-4ECB-BE82-3F4876B9CD32}" type="parTrans" cxnId="{7E76E209-9059-442D-A56F-15EB7D8233B4}">
      <dgm:prSet/>
      <dgm:spPr/>
      <dgm:t>
        <a:bodyPr/>
        <a:lstStyle/>
        <a:p>
          <a:pPr algn="ctr"/>
          <a:endParaRPr lang="ru-RU" b="1"/>
        </a:p>
      </dgm:t>
    </dgm:pt>
    <dgm:pt modelId="{48D34EA6-E98D-4D18-B62D-868C94D19CFF}" type="sibTrans" cxnId="{7E76E209-9059-442D-A56F-15EB7D8233B4}">
      <dgm:prSet/>
      <dgm:spPr/>
      <dgm:t>
        <a:bodyPr/>
        <a:lstStyle/>
        <a:p>
          <a:pPr algn="ctr"/>
          <a:endParaRPr lang="ru-RU" b="1"/>
        </a:p>
      </dgm:t>
    </dgm:pt>
    <dgm:pt modelId="{97F7B731-4185-48A2-9CA0-021951541A7D}">
      <dgm:prSet phldrT="[Текст]"/>
      <dgm:spPr/>
      <dgm:t>
        <a:bodyPr/>
        <a:lstStyle/>
        <a:p>
          <a:pPr algn="ctr"/>
          <a:r>
            <a:rPr lang="ru-RU" b="1" dirty="0" smtClean="0"/>
            <a:t>ПЛАВАНИЕ</a:t>
          </a:r>
          <a:endParaRPr lang="ru-RU" b="1" dirty="0"/>
        </a:p>
      </dgm:t>
    </dgm:pt>
    <dgm:pt modelId="{5A92F8A6-F75A-43AC-9004-FB3E1E758F39}" type="parTrans" cxnId="{47BF0CBE-6575-4045-AE67-022E521BEF68}">
      <dgm:prSet/>
      <dgm:spPr/>
      <dgm:t>
        <a:bodyPr/>
        <a:lstStyle/>
        <a:p>
          <a:pPr algn="ctr"/>
          <a:endParaRPr lang="ru-RU" b="1"/>
        </a:p>
      </dgm:t>
    </dgm:pt>
    <dgm:pt modelId="{85B82733-5FFE-4CF5-A99E-4EEEA1E6A645}" type="sibTrans" cxnId="{47BF0CBE-6575-4045-AE67-022E521BEF68}">
      <dgm:prSet/>
      <dgm:spPr/>
      <dgm:t>
        <a:bodyPr/>
        <a:lstStyle/>
        <a:p>
          <a:pPr algn="ctr"/>
          <a:endParaRPr lang="ru-RU" b="1"/>
        </a:p>
      </dgm:t>
    </dgm:pt>
    <dgm:pt modelId="{AB5AC737-0534-4B93-B28E-F12EAC14D0AC}">
      <dgm:prSet phldrT="[Текст]"/>
      <dgm:spPr>
        <a:solidFill>
          <a:srgbClr val="EE1C25"/>
        </a:solidFill>
      </dgm:spPr>
      <dgm:t>
        <a:bodyPr/>
        <a:lstStyle/>
        <a:p>
          <a:pPr algn="ctr"/>
          <a:r>
            <a:rPr lang="ru-RU" b="1" dirty="0" smtClean="0"/>
            <a:t>ШАХМАТЫ</a:t>
          </a:r>
          <a:endParaRPr lang="ru-RU" b="1" dirty="0"/>
        </a:p>
      </dgm:t>
    </dgm:pt>
    <dgm:pt modelId="{69444B0D-E620-4A21-903D-825BC0E0DAC1}" type="parTrans" cxnId="{D43D7C7C-7835-41F7-8871-2B1902789E4E}">
      <dgm:prSet/>
      <dgm:spPr/>
      <dgm:t>
        <a:bodyPr/>
        <a:lstStyle/>
        <a:p>
          <a:pPr algn="ctr"/>
          <a:endParaRPr lang="ru-RU" b="1"/>
        </a:p>
      </dgm:t>
    </dgm:pt>
    <dgm:pt modelId="{217DDE5B-934A-4DBC-AB28-1192C0C4E9EE}" type="sibTrans" cxnId="{D43D7C7C-7835-41F7-8871-2B1902789E4E}">
      <dgm:prSet/>
      <dgm:spPr/>
      <dgm:t>
        <a:bodyPr/>
        <a:lstStyle/>
        <a:p>
          <a:pPr algn="ctr"/>
          <a:endParaRPr lang="ru-RU" b="1"/>
        </a:p>
      </dgm:t>
    </dgm:pt>
    <dgm:pt modelId="{23DF6E19-D1DA-48D3-8500-6EA1F058CB5D}">
      <dgm:prSet phldrT="[Текст]"/>
      <dgm:spPr>
        <a:solidFill>
          <a:srgbClr val="02B954"/>
        </a:solidFill>
      </dgm:spPr>
      <dgm:t>
        <a:bodyPr/>
        <a:lstStyle/>
        <a:p>
          <a:pPr algn="ctr"/>
          <a:r>
            <a:rPr lang="ru-RU" b="1" dirty="0" smtClean="0"/>
            <a:t>ТЕННИС</a:t>
          </a:r>
          <a:endParaRPr lang="ru-RU" b="1" dirty="0"/>
        </a:p>
      </dgm:t>
    </dgm:pt>
    <dgm:pt modelId="{B3FDE67A-A674-4DDB-80A1-641B7568F145}" type="parTrans" cxnId="{82F7A1D3-3701-4FDF-B4E1-AE93CCD2AA70}">
      <dgm:prSet/>
      <dgm:spPr/>
      <dgm:t>
        <a:bodyPr/>
        <a:lstStyle/>
        <a:p>
          <a:pPr algn="ctr"/>
          <a:endParaRPr lang="ru-RU" b="1"/>
        </a:p>
      </dgm:t>
    </dgm:pt>
    <dgm:pt modelId="{ECE12BFE-F92A-4EC4-B5EF-9222DBD5D130}" type="sibTrans" cxnId="{82F7A1D3-3701-4FDF-B4E1-AE93CCD2AA70}">
      <dgm:prSet/>
      <dgm:spPr/>
      <dgm:t>
        <a:bodyPr/>
        <a:lstStyle/>
        <a:p>
          <a:pPr algn="ctr"/>
          <a:endParaRPr lang="ru-RU" b="1"/>
        </a:p>
      </dgm:t>
    </dgm:pt>
    <dgm:pt modelId="{D7546539-41F1-4706-83A7-630B573DC0FB}">
      <dgm:prSet phldrT="[Текст]"/>
      <dgm:spPr>
        <a:solidFill>
          <a:srgbClr val="7030A0"/>
        </a:solidFill>
      </dgm:spPr>
      <dgm:t>
        <a:bodyPr/>
        <a:lstStyle/>
        <a:p>
          <a:pPr algn="ctr"/>
          <a:r>
            <a:rPr lang="ru-RU" b="1" dirty="0" smtClean="0"/>
            <a:t>НАСТОЛЬНЫЙ ТЕННИС</a:t>
          </a:r>
          <a:endParaRPr lang="ru-RU" b="1" dirty="0"/>
        </a:p>
      </dgm:t>
    </dgm:pt>
    <dgm:pt modelId="{983A2D32-875A-4ABD-9E8B-261B29AE949E}" type="parTrans" cxnId="{71B33160-8432-45A2-9AF3-B0E492282616}">
      <dgm:prSet/>
      <dgm:spPr/>
      <dgm:t>
        <a:bodyPr/>
        <a:lstStyle/>
        <a:p>
          <a:pPr algn="ctr"/>
          <a:endParaRPr lang="ru-RU" b="1"/>
        </a:p>
      </dgm:t>
    </dgm:pt>
    <dgm:pt modelId="{248F7B6C-9ECE-48D8-886E-54321F3F28A6}" type="sibTrans" cxnId="{71B33160-8432-45A2-9AF3-B0E492282616}">
      <dgm:prSet/>
      <dgm:spPr/>
      <dgm:t>
        <a:bodyPr/>
        <a:lstStyle/>
        <a:p>
          <a:pPr algn="ctr"/>
          <a:endParaRPr lang="ru-RU" b="1"/>
        </a:p>
      </dgm:t>
    </dgm:pt>
    <dgm:pt modelId="{81FB0B50-6DE3-4122-A336-B6F9139801CB}" type="pres">
      <dgm:prSet presAssocID="{34C4114D-478E-4BAA-8D49-45885BE63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1FD75-1410-4C2B-B10E-6AFA4DE62EB3}" type="pres">
      <dgm:prSet presAssocID="{F1D73A9C-40EA-4BC7-B951-96515FB578D9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448C-CBF2-46F8-8A13-9983A4C773E9}" type="pres">
      <dgm:prSet presAssocID="{6CADE13C-206F-4CBB-8E0A-F1F5B604613A}" presName="spacer" presStyleCnt="0"/>
      <dgm:spPr/>
    </dgm:pt>
    <dgm:pt modelId="{61F4863E-A796-4ECF-880F-77D2780E5EC5}" type="pres">
      <dgm:prSet presAssocID="{A1016658-E8D7-4DB4-B2C8-5441FD3BD1DC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816E4-6F2D-416B-9972-55D7315A5CA2}" type="pres">
      <dgm:prSet presAssocID="{EA37934F-020F-49A4-BE28-D696B07BFA9D}" presName="spacer" presStyleCnt="0"/>
      <dgm:spPr/>
    </dgm:pt>
    <dgm:pt modelId="{6F2D8297-75DF-463F-83EF-C0741DB33AD6}" type="pres">
      <dgm:prSet presAssocID="{55F7E4C2-FE0E-4ED3-BC87-95749F0F5F8E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AF687-06A3-4104-A414-19DF62DD0720}" type="pres">
      <dgm:prSet presAssocID="{65EA3DB9-FFCB-4567-88BB-BDD77BAF4919}" presName="spacer" presStyleCnt="0"/>
      <dgm:spPr/>
    </dgm:pt>
    <dgm:pt modelId="{AEDB7F26-BAC5-472E-8C6C-95F1C42636A3}" type="pres">
      <dgm:prSet presAssocID="{EF5B3363-E5A7-43BD-B4B1-A6FD3E44AAEB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B4B08-BF39-43A2-A246-AAE91EB64526}" type="pres">
      <dgm:prSet presAssocID="{B5A130BC-919C-4F4C-8486-B0EA6EA4D3B6}" presName="spacer" presStyleCnt="0"/>
      <dgm:spPr/>
    </dgm:pt>
    <dgm:pt modelId="{53E293BC-14C4-43EC-ACF6-D8B8DFC4EC07}" type="pres">
      <dgm:prSet presAssocID="{4BCAC45C-DCD8-4CCD-9E0D-6DBA55D1C9AF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E2342-8BF2-4AD2-BD57-0C41EEDB80BD}" type="pres">
      <dgm:prSet presAssocID="{DCCE5DC5-4EC6-4C6E-8D4A-41DCBF9D3213}" presName="spacer" presStyleCnt="0"/>
      <dgm:spPr/>
    </dgm:pt>
    <dgm:pt modelId="{2EB3FBA1-6B94-4BA1-B841-47A9A8BCE697}" type="pres">
      <dgm:prSet presAssocID="{9BE3353B-B3C2-4B05-99E4-C7740A7B0601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4BA03-635E-483D-8123-76027B484A83}" type="pres">
      <dgm:prSet presAssocID="{194A78E5-5155-417F-B0B4-D62F236F20BF}" presName="spacer" presStyleCnt="0"/>
      <dgm:spPr/>
    </dgm:pt>
    <dgm:pt modelId="{6492B2A1-B7B2-4338-8D1B-C000E372E99F}" type="pres">
      <dgm:prSet presAssocID="{4A3FB379-21CA-4E2E-A568-2F18DA8D28D1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DD50C-7852-4486-BDF2-53482057871F}" type="pres">
      <dgm:prSet presAssocID="{78781295-A77F-4146-9DAD-AE3E84604695}" presName="spacer" presStyleCnt="0"/>
      <dgm:spPr/>
    </dgm:pt>
    <dgm:pt modelId="{B3744C29-55CF-48E8-8882-6FBF795A8A73}" type="pres">
      <dgm:prSet presAssocID="{08466C41-529E-4D71-867C-0FA676BE63B1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E497C-FD81-467A-B6FE-45471CD42726}" type="pres">
      <dgm:prSet presAssocID="{48D34EA6-E98D-4D18-B62D-868C94D19CFF}" presName="spacer" presStyleCnt="0"/>
      <dgm:spPr/>
    </dgm:pt>
    <dgm:pt modelId="{39A13B36-DBC9-4982-A3CA-F0B7E091975B}" type="pres">
      <dgm:prSet presAssocID="{97F7B731-4185-48A2-9CA0-021951541A7D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C0283-C999-4235-8543-E2549374B28C}" type="pres">
      <dgm:prSet presAssocID="{85B82733-5FFE-4CF5-A99E-4EEEA1E6A645}" presName="spacer" presStyleCnt="0"/>
      <dgm:spPr/>
    </dgm:pt>
    <dgm:pt modelId="{B131B544-EFE0-49FF-93EB-31A479AE5974}" type="pres">
      <dgm:prSet presAssocID="{AB5AC737-0534-4B93-B28E-F12EAC14D0AC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C424B-3855-4335-880A-B1E40DCBD3E7}" type="pres">
      <dgm:prSet presAssocID="{217DDE5B-934A-4DBC-AB28-1192C0C4E9EE}" presName="spacer" presStyleCnt="0"/>
      <dgm:spPr/>
    </dgm:pt>
    <dgm:pt modelId="{937F4CE6-2A91-4F9A-89CB-49238D6D2444}" type="pres">
      <dgm:prSet presAssocID="{23DF6E19-D1DA-48D3-8500-6EA1F058CB5D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17CFA-5E7C-430E-89AF-4E33718EC4C0}" type="pres">
      <dgm:prSet presAssocID="{ECE12BFE-F92A-4EC4-B5EF-9222DBD5D130}" presName="spacer" presStyleCnt="0"/>
      <dgm:spPr/>
    </dgm:pt>
    <dgm:pt modelId="{4270A9F8-CCB7-4F70-8632-153654B0CD08}" type="pres">
      <dgm:prSet presAssocID="{D7546539-41F1-4706-83A7-630B573DC0FB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60AF0-5359-4C00-8AA9-C76575C786E0}" type="presOf" srcId="{9BE3353B-B3C2-4B05-99E4-C7740A7B0601}" destId="{2EB3FBA1-6B94-4BA1-B841-47A9A8BCE697}" srcOrd="0" destOrd="0" presId="urn:microsoft.com/office/officeart/2005/8/layout/vList2"/>
    <dgm:cxn modelId="{47BF0CBE-6575-4045-AE67-022E521BEF68}" srcId="{34C4114D-478E-4BAA-8D49-45885BE63114}" destId="{97F7B731-4185-48A2-9CA0-021951541A7D}" srcOrd="8" destOrd="0" parTransId="{5A92F8A6-F75A-43AC-9004-FB3E1E758F39}" sibTransId="{85B82733-5FFE-4CF5-A99E-4EEEA1E6A645}"/>
    <dgm:cxn modelId="{87B7D313-BE49-40C1-8359-03A382A0157E}" srcId="{34C4114D-478E-4BAA-8D49-45885BE63114}" destId="{4A3FB379-21CA-4E2E-A568-2F18DA8D28D1}" srcOrd="6" destOrd="0" parTransId="{FB6914FB-B108-433F-BD22-8DC5E4648163}" sibTransId="{78781295-A77F-4146-9DAD-AE3E84604695}"/>
    <dgm:cxn modelId="{82F7A1D3-3701-4FDF-B4E1-AE93CCD2AA70}" srcId="{34C4114D-478E-4BAA-8D49-45885BE63114}" destId="{23DF6E19-D1DA-48D3-8500-6EA1F058CB5D}" srcOrd="10" destOrd="0" parTransId="{B3FDE67A-A674-4DDB-80A1-641B7568F145}" sibTransId="{ECE12BFE-F92A-4EC4-B5EF-9222DBD5D130}"/>
    <dgm:cxn modelId="{3DC7BB35-E0DD-4123-99AD-2AA3E3178405}" srcId="{34C4114D-478E-4BAA-8D49-45885BE63114}" destId="{A1016658-E8D7-4DB4-B2C8-5441FD3BD1DC}" srcOrd="1" destOrd="0" parTransId="{FDDD353A-2442-4ABD-A0F9-626D8C580886}" sibTransId="{EA37934F-020F-49A4-BE28-D696B07BFA9D}"/>
    <dgm:cxn modelId="{8E817E6B-8D7C-4034-8F1D-9F0980CEAB9E}" type="presOf" srcId="{4BCAC45C-DCD8-4CCD-9E0D-6DBA55D1C9AF}" destId="{53E293BC-14C4-43EC-ACF6-D8B8DFC4EC07}" srcOrd="0" destOrd="0" presId="urn:microsoft.com/office/officeart/2005/8/layout/vList2"/>
    <dgm:cxn modelId="{F081D57D-46C7-4ECE-9705-B1F0913DC12F}" type="presOf" srcId="{4A3FB379-21CA-4E2E-A568-2F18DA8D28D1}" destId="{6492B2A1-B7B2-4338-8D1B-C000E372E99F}" srcOrd="0" destOrd="0" presId="urn:microsoft.com/office/officeart/2005/8/layout/vList2"/>
    <dgm:cxn modelId="{6710A952-4200-40FD-9F8B-B02425A20CAB}" srcId="{34C4114D-478E-4BAA-8D49-45885BE63114}" destId="{55F7E4C2-FE0E-4ED3-BC87-95749F0F5F8E}" srcOrd="2" destOrd="0" parTransId="{665CFCE9-2574-477B-98C8-4460E9EBAB8A}" sibTransId="{65EA3DB9-FFCB-4567-88BB-BDD77BAF4919}"/>
    <dgm:cxn modelId="{A708E2BF-FF8C-4EC6-AAE4-AADA11C27A8E}" type="presOf" srcId="{97F7B731-4185-48A2-9CA0-021951541A7D}" destId="{39A13B36-DBC9-4982-A3CA-F0B7E091975B}" srcOrd="0" destOrd="0" presId="urn:microsoft.com/office/officeart/2005/8/layout/vList2"/>
    <dgm:cxn modelId="{401029FE-9317-4C39-BCCA-8C846C527FFB}" srcId="{34C4114D-478E-4BAA-8D49-45885BE63114}" destId="{F1D73A9C-40EA-4BC7-B951-96515FB578D9}" srcOrd="0" destOrd="0" parTransId="{754AE072-271C-43C5-A36E-CDAC571A5AD2}" sibTransId="{6CADE13C-206F-4CBB-8E0A-F1F5B604613A}"/>
    <dgm:cxn modelId="{51D16510-A1F1-4E26-9B16-368B8E694EDB}" type="presOf" srcId="{34C4114D-478E-4BAA-8D49-45885BE63114}" destId="{81FB0B50-6DE3-4122-A336-B6F9139801CB}" srcOrd="0" destOrd="0" presId="urn:microsoft.com/office/officeart/2005/8/layout/vList2"/>
    <dgm:cxn modelId="{00EC530E-C223-4DA1-B6C7-5212C704765F}" type="presOf" srcId="{D7546539-41F1-4706-83A7-630B573DC0FB}" destId="{4270A9F8-CCB7-4F70-8632-153654B0CD08}" srcOrd="0" destOrd="0" presId="urn:microsoft.com/office/officeart/2005/8/layout/vList2"/>
    <dgm:cxn modelId="{761250CD-5C97-4E47-ADE4-C328C8C9B1EB}" type="presOf" srcId="{AB5AC737-0534-4B93-B28E-F12EAC14D0AC}" destId="{B131B544-EFE0-49FF-93EB-31A479AE5974}" srcOrd="0" destOrd="0" presId="urn:microsoft.com/office/officeart/2005/8/layout/vList2"/>
    <dgm:cxn modelId="{53B9388C-BCB9-43BB-9DF7-30C1152D25C3}" srcId="{34C4114D-478E-4BAA-8D49-45885BE63114}" destId="{EF5B3363-E5A7-43BD-B4B1-A6FD3E44AAEB}" srcOrd="3" destOrd="0" parTransId="{9BAD5DB5-30F3-4367-8137-36E8CD854EB6}" sibTransId="{B5A130BC-919C-4F4C-8486-B0EA6EA4D3B6}"/>
    <dgm:cxn modelId="{1F5AEB99-AF95-4487-98E5-31D3EA51DC03}" type="presOf" srcId="{55F7E4C2-FE0E-4ED3-BC87-95749F0F5F8E}" destId="{6F2D8297-75DF-463F-83EF-C0741DB33AD6}" srcOrd="0" destOrd="0" presId="urn:microsoft.com/office/officeart/2005/8/layout/vList2"/>
    <dgm:cxn modelId="{3F3DBCC0-9DD4-485A-BBF2-405C64E8985D}" srcId="{34C4114D-478E-4BAA-8D49-45885BE63114}" destId="{4BCAC45C-DCD8-4CCD-9E0D-6DBA55D1C9AF}" srcOrd="4" destOrd="0" parTransId="{86692DC0-8DFD-4330-984E-2487A7121543}" sibTransId="{DCCE5DC5-4EC6-4C6E-8D4A-41DCBF9D3213}"/>
    <dgm:cxn modelId="{D43D7C7C-7835-41F7-8871-2B1902789E4E}" srcId="{34C4114D-478E-4BAA-8D49-45885BE63114}" destId="{AB5AC737-0534-4B93-B28E-F12EAC14D0AC}" srcOrd="9" destOrd="0" parTransId="{69444B0D-E620-4A21-903D-825BC0E0DAC1}" sibTransId="{217DDE5B-934A-4DBC-AB28-1192C0C4E9EE}"/>
    <dgm:cxn modelId="{D5D9760A-5552-4554-B163-154538CA7222}" type="presOf" srcId="{F1D73A9C-40EA-4BC7-B951-96515FB578D9}" destId="{B321FD75-1410-4C2B-B10E-6AFA4DE62EB3}" srcOrd="0" destOrd="0" presId="urn:microsoft.com/office/officeart/2005/8/layout/vList2"/>
    <dgm:cxn modelId="{F9CD649A-485B-405A-8336-74E2C5F83717}" type="presOf" srcId="{A1016658-E8D7-4DB4-B2C8-5441FD3BD1DC}" destId="{61F4863E-A796-4ECF-880F-77D2780E5EC5}" srcOrd="0" destOrd="0" presId="urn:microsoft.com/office/officeart/2005/8/layout/vList2"/>
    <dgm:cxn modelId="{8B6F460E-3914-47C6-AC7A-7D8B786EB125}" type="presOf" srcId="{EF5B3363-E5A7-43BD-B4B1-A6FD3E44AAEB}" destId="{AEDB7F26-BAC5-472E-8C6C-95F1C42636A3}" srcOrd="0" destOrd="0" presId="urn:microsoft.com/office/officeart/2005/8/layout/vList2"/>
    <dgm:cxn modelId="{71B33160-8432-45A2-9AF3-B0E492282616}" srcId="{34C4114D-478E-4BAA-8D49-45885BE63114}" destId="{D7546539-41F1-4706-83A7-630B573DC0FB}" srcOrd="11" destOrd="0" parTransId="{983A2D32-875A-4ABD-9E8B-261B29AE949E}" sibTransId="{248F7B6C-9ECE-48D8-886E-54321F3F28A6}"/>
    <dgm:cxn modelId="{4E4C06ED-FCC0-4B3F-913D-6CD130BA1769}" type="presOf" srcId="{08466C41-529E-4D71-867C-0FA676BE63B1}" destId="{B3744C29-55CF-48E8-8882-6FBF795A8A73}" srcOrd="0" destOrd="0" presId="urn:microsoft.com/office/officeart/2005/8/layout/vList2"/>
    <dgm:cxn modelId="{7E76E209-9059-442D-A56F-15EB7D8233B4}" srcId="{34C4114D-478E-4BAA-8D49-45885BE63114}" destId="{08466C41-529E-4D71-867C-0FA676BE63B1}" srcOrd="7" destOrd="0" parTransId="{1577A3EB-30E7-4ECB-BE82-3F4876B9CD32}" sibTransId="{48D34EA6-E98D-4D18-B62D-868C94D19CFF}"/>
    <dgm:cxn modelId="{8D00427E-429F-4DB7-82B7-D15FABB77292}" srcId="{34C4114D-478E-4BAA-8D49-45885BE63114}" destId="{9BE3353B-B3C2-4B05-99E4-C7740A7B0601}" srcOrd="5" destOrd="0" parTransId="{76EA8D22-59AC-40EA-9C90-1D44AF2926FC}" sibTransId="{194A78E5-5155-417F-B0B4-D62F236F20BF}"/>
    <dgm:cxn modelId="{B770158D-11D5-419D-99A7-A8375E6DF2C0}" type="presOf" srcId="{23DF6E19-D1DA-48D3-8500-6EA1F058CB5D}" destId="{937F4CE6-2A91-4F9A-89CB-49238D6D2444}" srcOrd="0" destOrd="0" presId="urn:microsoft.com/office/officeart/2005/8/layout/vList2"/>
    <dgm:cxn modelId="{A83ADB66-2813-4678-835D-B7C76B410470}" type="presParOf" srcId="{81FB0B50-6DE3-4122-A336-B6F9139801CB}" destId="{B321FD75-1410-4C2B-B10E-6AFA4DE62EB3}" srcOrd="0" destOrd="0" presId="urn:microsoft.com/office/officeart/2005/8/layout/vList2"/>
    <dgm:cxn modelId="{2272EA84-7B4B-4C81-90EC-C80BC90D7755}" type="presParOf" srcId="{81FB0B50-6DE3-4122-A336-B6F9139801CB}" destId="{21DE448C-CBF2-46F8-8A13-9983A4C773E9}" srcOrd="1" destOrd="0" presId="urn:microsoft.com/office/officeart/2005/8/layout/vList2"/>
    <dgm:cxn modelId="{179E0994-0947-4665-9D79-EF98D6C9822E}" type="presParOf" srcId="{81FB0B50-6DE3-4122-A336-B6F9139801CB}" destId="{61F4863E-A796-4ECF-880F-77D2780E5EC5}" srcOrd="2" destOrd="0" presId="urn:microsoft.com/office/officeart/2005/8/layout/vList2"/>
    <dgm:cxn modelId="{6A88536D-4591-41FB-99DB-B5FE4215476C}" type="presParOf" srcId="{81FB0B50-6DE3-4122-A336-B6F9139801CB}" destId="{597816E4-6F2D-416B-9972-55D7315A5CA2}" srcOrd="3" destOrd="0" presId="urn:microsoft.com/office/officeart/2005/8/layout/vList2"/>
    <dgm:cxn modelId="{31E3A948-2DA8-468C-942E-5BABAF594139}" type="presParOf" srcId="{81FB0B50-6DE3-4122-A336-B6F9139801CB}" destId="{6F2D8297-75DF-463F-83EF-C0741DB33AD6}" srcOrd="4" destOrd="0" presId="urn:microsoft.com/office/officeart/2005/8/layout/vList2"/>
    <dgm:cxn modelId="{EAF0D468-A54B-4265-B8A9-B65384D31F2F}" type="presParOf" srcId="{81FB0B50-6DE3-4122-A336-B6F9139801CB}" destId="{D77AF687-06A3-4104-A414-19DF62DD0720}" srcOrd="5" destOrd="0" presId="urn:microsoft.com/office/officeart/2005/8/layout/vList2"/>
    <dgm:cxn modelId="{BD1D2CB8-AAC1-495A-A627-BC54A1CB38EF}" type="presParOf" srcId="{81FB0B50-6DE3-4122-A336-B6F9139801CB}" destId="{AEDB7F26-BAC5-472E-8C6C-95F1C42636A3}" srcOrd="6" destOrd="0" presId="urn:microsoft.com/office/officeart/2005/8/layout/vList2"/>
    <dgm:cxn modelId="{3306D300-81B5-443A-AA63-23DC5FC32F24}" type="presParOf" srcId="{81FB0B50-6DE3-4122-A336-B6F9139801CB}" destId="{8C9B4B08-BF39-43A2-A246-AAE91EB64526}" srcOrd="7" destOrd="0" presId="urn:microsoft.com/office/officeart/2005/8/layout/vList2"/>
    <dgm:cxn modelId="{CC6DACD4-C506-4E4E-BD63-0697963F7F3B}" type="presParOf" srcId="{81FB0B50-6DE3-4122-A336-B6F9139801CB}" destId="{53E293BC-14C4-43EC-ACF6-D8B8DFC4EC07}" srcOrd="8" destOrd="0" presId="urn:microsoft.com/office/officeart/2005/8/layout/vList2"/>
    <dgm:cxn modelId="{B1F80A5D-9FE0-4D48-B6C4-9863E8C37BC7}" type="presParOf" srcId="{81FB0B50-6DE3-4122-A336-B6F9139801CB}" destId="{8C5E2342-8BF2-4AD2-BD57-0C41EEDB80BD}" srcOrd="9" destOrd="0" presId="urn:microsoft.com/office/officeart/2005/8/layout/vList2"/>
    <dgm:cxn modelId="{EEC7A25C-9B13-444C-AF31-849FC75F23E0}" type="presParOf" srcId="{81FB0B50-6DE3-4122-A336-B6F9139801CB}" destId="{2EB3FBA1-6B94-4BA1-B841-47A9A8BCE697}" srcOrd="10" destOrd="0" presId="urn:microsoft.com/office/officeart/2005/8/layout/vList2"/>
    <dgm:cxn modelId="{FF67E9F1-C3E2-4679-899E-678CC22BDFB2}" type="presParOf" srcId="{81FB0B50-6DE3-4122-A336-B6F9139801CB}" destId="{AC84BA03-635E-483D-8123-76027B484A83}" srcOrd="11" destOrd="0" presId="urn:microsoft.com/office/officeart/2005/8/layout/vList2"/>
    <dgm:cxn modelId="{B6557FD2-E38E-4BCE-9097-ED85EF30E4A6}" type="presParOf" srcId="{81FB0B50-6DE3-4122-A336-B6F9139801CB}" destId="{6492B2A1-B7B2-4338-8D1B-C000E372E99F}" srcOrd="12" destOrd="0" presId="urn:microsoft.com/office/officeart/2005/8/layout/vList2"/>
    <dgm:cxn modelId="{91CFE4CD-4080-4396-9AB2-AAD0FC67C202}" type="presParOf" srcId="{81FB0B50-6DE3-4122-A336-B6F9139801CB}" destId="{7C5DD50C-7852-4486-BDF2-53482057871F}" srcOrd="13" destOrd="0" presId="urn:microsoft.com/office/officeart/2005/8/layout/vList2"/>
    <dgm:cxn modelId="{619E4658-CC68-4C9B-98A7-6387EF203A85}" type="presParOf" srcId="{81FB0B50-6DE3-4122-A336-B6F9139801CB}" destId="{B3744C29-55CF-48E8-8882-6FBF795A8A73}" srcOrd="14" destOrd="0" presId="urn:microsoft.com/office/officeart/2005/8/layout/vList2"/>
    <dgm:cxn modelId="{4F282BD2-3FDA-4249-AB5E-27E2EDFED7F5}" type="presParOf" srcId="{81FB0B50-6DE3-4122-A336-B6F9139801CB}" destId="{EFBE497C-FD81-467A-B6FE-45471CD42726}" srcOrd="15" destOrd="0" presId="urn:microsoft.com/office/officeart/2005/8/layout/vList2"/>
    <dgm:cxn modelId="{AC43F62E-AEA4-45E5-9854-704237839E2C}" type="presParOf" srcId="{81FB0B50-6DE3-4122-A336-B6F9139801CB}" destId="{39A13B36-DBC9-4982-A3CA-F0B7E091975B}" srcOrd="16" destOrd="0" presId="urn:microsoft.com/office/officeart/2005/8/layout/vList2"/>
    <dgm:cxn modelId="{4F042AE5-10EE-4AF6-9175-9E8D829E5028}" type="presParOf" srcId="{81FB0B50-6DE3-4122-A336-B6F9139801CB}" destId="{648C0283-C999-4235-8543-E2549374B28C}" srcOrd="17" destOrd="0" presId="urn:microsoft.com/office/officeart/2005/8/layout/vList2"/>
    <dgm:cxn modelId="{5E666987-7518-4D89-980B-EE7B2B5DD43E}" type="presParOf" srcId="{81FB0B50-6DE3-4122-A336-B6F9139801CB}" destId="{B131B544-EFE0-49FF-93EB-31A479AE5974}" srcOrd="18" destOrd="0" presId="urn:microsoft.com/office/officeart/2005/8/layout/vList2"/>
    <dgm:cxn modelId="{9A2D9346-4731-444A-A3A1-B0D967578AB3}" type="presParOf" srcId="{81FB0B50-6DE3-4122-A336-B6F9139801CB}" destId="{710C424B-3855-4335-880A-B1E40DCBD3E7}" srcOrd="19" destOrd="0" presId="urn:microsoft.com/office/officeart/2005/8/layout/vList2"/>
    <dgm:cxn modelId="{86DA47D1-0798-4AB7-AFAB-0A2E7A8B06A9}" type="presParOf" srcId="{81FB0B50-6DE3-4122-A336-B6F9139801CB}" destId="{937F4CE6-2A91-4F9A-89CB-49238D6D2444}" srcOrd="20" destOrd="0" presId="urn:microsoft.com/office/officeart/2005/8/layout/vList2"/>
    <dgm:cxn modelId="{2DC73B16-D1DC-4F2F-8A24-EE78CC262D53}" type="presParOf" srcId="{81FB0B50-6DE3-4122-A336-B6F9139801CB}" destId="{68617CFA-5E7C-430E-89AF-4E33718EC4C0}" srcOrd="21" destOrd="0" presId="urn:microsoft.com/office/officeart/2005/8/layout/vList2"/>
    <dgm:cxn modelId="{87C337D8-3361-431D-AAD4-70C4EB3CBA2C}" type="presParOf" srcId="{81FB0B50-6DE3-4122-A336-B6F9139801CB}" destId="{4270A9F8-CCB7-4F70-8632-153654B0CD08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0C5BA-DCF5-44E4-B71E-5E48A9FAC9D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2F22A-E223-43EF-894B-314E5DB47B9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800" b="1" dirty="0" smtClean="0">
              <a:solidFill>
                <a:schemeClr val="tx1"/>
              </a:solidFill>
            </a:rPr>
            <a:t>Единый соревновательный цикл</a:t>
          </a:r>
          <a:endParaRPr lang="ru-RU" sz="800" b="1" dirty="0">
            <a:solidFill>
              <a:schemeClr val="tx1"/>
            </a:solidFill>
          </a:endParaRPr>
        </a:p>
      </dgm:t>
    </dgm:pt>
    <dgm:pt modelId="{EE08F2D9-E42E-4C5D-A6B3-D6A98D09BFF3}" type="parTrans" cxnId="{ED0A10FF-E691-4B2C-9617-7D30605D47CE}">
      <dgm:prSet/>
      <dgm:spPr/>
      <dgm:t>
        <a:bodyPr/>
        <a:lstStyle/>
        <a:p>
          <a:endParaRPr lang="ru-RU"/>
        </a:p>
      </dgm:t>
    </dgm:pt>
    <dgm:pt modelId="{DA25343B-9FCB-4830-9F00-376A5572FB1B}" type="sibTrans" cxnId="{ED0A10FF-E691-4B2C-9617-7D30605D47CE}">
      <dgm:prSet/>
      <dgm:spPr/>
      <dgm:t>
        <a:bodyPr/>
        <a:lstStyle/>
        <a:p>
          <a:endParaRPr lang="ru-RU"/>
        </a:p>
      </dgm:t>
    </dgm:pt>
    <dgm:pt modelId="{ECD08AE0-8B47-444A-95DD-323E984664D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5414689-A73F-4D68-B3A2-92C6D260AAA1}" type="parTrans" cxnId="{C9F610CF-3FB3-4BD4-9857-EFFDDF537889}">
      <dgm:prSet/>
      <dgm:spPr/>
      <dgm:t>
        <a:bodyPr/>
        <a:lstStyle/>
        <a:p>
          <a:endParaRPr lang="ru-RU" dirty="0"/>
        </a:p>
      </dgm:t>
    </dgm:pt>
    <dgm:pt modelId="{7C079AB0-93FE-4695-95B9-3B3DF90859AE}" type="sibTrans" cxnId="{C9F610CF-3FB3-4BD4-9857-EFFDDF537889}">
      <dgm:prSet/>
      <dgm:spPr/>
      <dgm:t>
        <a:bodyPr/>
        <a:lstStyle/>
        <a:p>
          <a:endParaRPr lang="ru-RU"/>
        </a:p>
      </dgm:t>
    </dgm:pt>
    <dgm:pt modelId="{9D017EA7-C962-4431-B157-843D1CC6A19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282ECF2-E4E1-4612-A683-C8469DF1C386}" type="parTrans" cxnId="{E962583D-456E-483C-955A-F5EF20C04EC6}">
      <dgm:prSet/>
      <dgm:spPr/>
      <dgm:t>
        <a:bodyPr/>
        <a:lstStyle/>
        <a:p>
          <a:endParaRPr lang="ru-RU"/>
        </a:p>
      </dgm:t>
    </dgm:pt>
    <dgm:pt modelId="{DC544E3D-3A1C-42D2-AF91-4EB1BCEE5162}" type="sibTrans" cxnId="{E962583D-456E-483C-955A-F5EF20C04EC6}">
      <dgm:prSet/>
      <dgm:spPr/>
      <dgm:t>
        <a:bodyPr/>
        <a:lstStyle/>
        <a:p>
          <a:endParaRPr lang="ru-RU"/>
        </a:p>
      </dgm:t>
    </dgm:pt>
    <dgm:pt modelId="{E983373F-09F4-4471-ADD7-AB7A7F28B41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9B57401-5142-4E8E-B1FF-9FF1ECD5B1F5}" type="parTrans" cxnId="{59FD3A59-3443-424B-9F36-1578F887058E}">
      <dgm:prSet/>
      <dgm:spPr/>
      <dgm:t>
        <a:bodyPr/>
        <a:lstStyle/>
        <a:p>
          <a:endParaRPr lang="ru-RU"/>
        </a:p>
      </dgm:t>
    </dgm:pt>
    <dgm:pt modelId="{8111C2F1-576F-44A2-BBC7-45879DDF8B56}" type="sibTrans" cxnId="{59FD3A59-3443-424B-9F36-1578F887058E}">
      <dgm:prSet/>
      <dgm:spPr/>
      <dgm:t>
        <a:bodyPr/>
        <a:lstStyle/>
        <a:p>
          <a:endParaRPr lang="ru-RU"/>
        </a:p>
      </dgm:t>
    </dgm:pt>
    <dgm:pt modelId="{AEA8E527-ABA6-4787-B970-C8A0B57D7199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E1B1FF62-50F9-4958-96E3-4CC559C5B0BD}" type="parTrans" cxnId="{29A4E7AC-DB0F-43BA-AAAB-F0918EDDA7DF}">
      <dgm:prSet/>
      <dgm:spPr/>
      <dgm:t>
        <a:bodyPr/>
        <a:lstStyle/>
        <a:p>
          <a:endParaRPr lang="ru-RU"/>
        </a:p>
      </dgm:t>
    </dgm:pt>
    <dgm:pt modelId="{82BF0A28-616D-4885-9657-92320E0A6517}" type="sibTrans" cxnId="{29A4E7AC-DB0F-43BA-AAAB-F0918EDDA7DF}">
      <dgm:prSet/>
      <dgm:spPr/>
      <dgm:t>
        <a:bodyPr/>
        <a:lstStyle/>
        <a:p>
          <a:endParaRPr lang="ru-RU"/>
        </a:p>
      </dgm:t>
    </dgm:pt>
    <dgm:pt modelId="{7B73ACE0-BD22-4D1A-B3DA-45CD9A4B4488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F77189A4-1D83-484C-BDF9-9214AC290C35}" type="parTrans" cxnId="{F04E7CC9-D873-4C8C-83BB-0B59E5D561CB}">
      <dgm:prSet/>
      <dgm:spPr/>
      <dgm:t>
        <a:bodyPr/>
        <a:lstStyle/>
        <a:p>
          <a:endParaRPr lang="ru-RU"/>
        </a:p>
      </dgm:t>
    </dgm:pt>
    <dgm:pt modelId="{A953B4BD-DF41-4D85-883C-CF8F08ABCB1B}" type="sibTrans" cxnId="{F04E7CC9-D873-4C8C-83BB-0B59E5D561CB}">
      <dgm:prSet/>
      <dgm:spPr/>
      <dgm:t>
        <a:bodyPr/>
        <a:lstStyle/>
        <a:p>
          <a:endParaRPr lang="ru-RU"/>
        </a:p>
      </dgm:t>
    </dgm:pt>
    <dgm:pt modelId="{4581F914-29DC-47A3-9566-522679CE989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C90D09-76BD-4D25-872E-B8FED2C833C0}" type="parTrans" cxnId="{BF96E568-4504-4C5E-98F5-74D29A613006}">
      <dgm:prSet/>
      <dgm:spPr/>
      <dgm:t>
        <a:bodyPr/>
        <a:lstStyle/>
        <a:p>
          <a:endParaRPr lang="ru-RU"/>
        </a:p>
      </dgm:t>
    </dgm:pt>
    <dgm:pt modelId="{0C0A8E95-B33C-4061-9EA0-DB352935EBC7}" type="sibTrans" cxnId="{BF96E568-4504-4C5E-98F5-74D29A613006}">
      <dgm:prSet/>
      <dgm:spPr/>
      <dgm:t>
        <a:bodyPr/>
        <a:lstStyle/>
        <a:p>
          <a:endParaRPr lang="ru-RU"/>
        </a:p>
      </dgm:t>
    </dgm:pt>
    <dgm:pt modelId="{0F9150FB-0B7E-4B3F-9F8E-D8D894DFC7A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AD64D828-3D63-48A4-9E32-6B502E258B12}" type="parTrans" cxnId="{A47708E3-0A9B-4899-B7CC-98F06A7FAA8B}">
      <dgm:prSet/>
      <dgm:spPr/>
      <dgm:t>
        <a:bodyPr/>
        <a:lstStyle/>
        <a:p>
          <a:endParaRPr lang="ru-RU"/>
        </a:p>
      </dgm:t>
    </dgm:pt>
    <dgm:pt modelId="{7CD4702F-6225-4303-B1AD-F2DB0B2138B2}" type="sibTrans" cxnId="{A47708E3-0A9B-4899-B7CC-98F06A7FAA8B}">
      <dgm:prSet/>
      <dgm:spPr/>
      <dgm:t>
        <a:bodyPr/>
        <a:lstStyle/>
        <a:p>
          <a:endParaRPr lang="ru-RU"/>
        </a:p>
      </dgm:t>
    </dgm:pt>
    <dgm:pt modelId="{4F4A4A1A-AB51-4ADE-82BE-BF1F04B017B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62B40D6D-F4BA-442F-A2DC-7C93C246CC13}" type="parTrans" cxnId="{692415CB-2652-4EEE-A21F-FECD9B34EE53}">
      <dgm:prSet/>
      <dgm:spPr/>
      <dgm:t>
        <a:bodyPr/>
        <a:lstStyle/>
        <a:p>
          <a:endParaRPr lang="ru-RU"/>
        </a:p>
      </dgm:t>
    </dgm:pt>
    <dgm:pt modelId="{5B47D0E3-1011-4EE3-A7FB-837A9610CBC3}" type="sibTrans" cxnId="{692415CB-2652-4EEE-A21F-FECD9B34EE53}">
      <dgm:prSet/>
      <dgm:spPr/>
      <dgm:t>
        <a:bodyPr/>
        <a:lstStyle/>
        <a:p>
          <a:endParaRPr lang="ru-RU"/>
        </a:p>
      </dgm:t>
    </dgm:pt>
    <dgm:pt modelId="{44167FB2-8E44-4B2B-8EDD-D7DD2B99419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411115-B316-4B07-9BB8-0580FF3FDFA7}" type="parTrans" cxnId="{97AE6AA2-13CC-4435-871C-270DBA3F5C62}">
      <dgm:prSet/>
      <dgm:spPr/>
      <dgm:t>
        <a:bodyPr/>
        <a:lstStyle/>
        <a:p>
          <a:endParaRPr lang="ru-RU"/>
        </a:p>
      </dgm:t>
    </dgm:pt>
    <dgm:pt modelId="{16F6FF52-EDAE-40FF-A499-22EF25C6FFB3}" type="sibTrans" cxnId="{97AE6AA2-13CC-4435-871C-270DBA3F5C62}">
      <dgm:prSet/>
      <dgm:spPr/>
      <dgm:t>
        <a:bodyPr/>
        <a:lstStyle/>
        <a:p>
          <a:endParaRPr lang="ru-RU"/>
        </a:p>
      </dgm:t>
    </dgm:pt>
    <dgm:pt modelId="{BF729A6C-2819-4934-9D70-F6130710A831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A724672-1624-4CC5-B4A8-687B27ADA613}" type="parTrans" cxnId="{FFAAB7AA-DEC3-49D3-BA22-4E748115908D}">
      <dgm:prSet/>
      <dgm:spPr/>
      <dgm:t>
        <a:bodyPr/>
        <a:lstStyle/>
        <a:p>
          <a:endParaRPr lang="ru-RU"/>
        </a:p>
      </dgm:t>
    </dgm:pt>
    <dgm:pt modelId="{7CDAE3EE-D126-4A1F-8643-B0AD5D9CD86D}" type="sibTrans" cxnId="{FFAAB7AA-DEC3-49D3-BA22-4E748115908D}">
      <dgm:prSet/>
      <dgm:spPr/>
      <dgm:t>
        <a:bodyPr/>
        <a:lstStyle/>
        <a:p>
          <a:endParaRPr lang="ru-RU"/>
        </a:p>
      </dgm:t>
    </dgm:pt>
    <dgm:pt modelId="{D8771583-5450-4595-A5BF-BA081F05A8DE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73E7BA50-D211-4882-8734-718D969DB513}" type="parTrans" cxnId="{1CAA1089-08CD-41E0-9BBF-DB8659426A5E}">
      <dgm:prSet/>
      <dgm:spPr/>
      <dgm:t>
        <a:bodyPr/>
        <a:lstStyle/>
        <a:p>
          <a:endParaRPr lang="ru-RU"/>
        </a:p>
      </dgm:t>
    </dgm:pt>
    <dgm:pt modelId="{E3825C43-C9B6-438F-B121-6C4A7ABD9606}" type="sibTrans" cxnId="{1CAA1089-08CD-41E0-9BBF-DB8659426A5E}">
      <dgm:prSet/>
      <dgm:spPr/>
      <dgm:t>
        <a:bodyPr/>
        <a:lstStyle/>
        <a:p>
          <a:endParaRPr lang="ru-RU"/>
        </a:p>
      </dgm:t>
    </dgm:pt>
    <dgm:pt modelId="{59CADF77-7ECA-4E26-8978-E8F9D7C32BA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19FC83E-5AFF-48BC-95F0-FC5CDC8B227E}" type="sibTrans" cxnId="{60857F47-3F48-45E5-91AD-DDC71FCCD35B}">
      <dgm:prSet/>
      <dgm:spPr/>
      <dgm:t>
        <a:bodyPr/>
        <a:lstStyle/>
        <a:p>
          <a:endParaRPr lang="ru-RU"/>
        </a:p>
      </dgm:t>
    </dgm:pt>
    <dgm:pt modelId="{8C7A6EE5-C78C-4BF7-9E3B-AB79BA3ECAC7}" type="parTrans" cxnId="{60857F47-3F48-45E5-91AD-DDC71FCCD35B}">
      <dgm:prSet/>
      <dgm:spPr/>
      <dgm:t>
        <a:bodyPr/>
        <a:lstStyle/>
        <a:p>
          <a:endParaRPr lang="ru-RU"/>
        </a:p>
      </dgm:t>
    </dgm:pt>
    <dgm:pt modelId="{21A4D96A-B1E6-479C-8580-DCB883DDB2A1}" type="pres">
      <dgm:prSet presAssocID="{BDF0C5BA-DCF5-44E4-B71E-5E48A9FAC9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867FF-9EC4-4B8F-95C7-BC59548A9521}" type="pres">
      <dgm:prSet presAssocID="{2272F22A-E223-43EF-894B-314E5DB47B94}" presName="centerShape" presStyleLbl="node0" presStyleIdx="0" presStyleCnt="1" custScaleX="142110" custScaleY="142110"/>
      <dgm:spPr/>
      <dgm:t>
        <a:bodyPr/>
        <a:lstStyle/>
        <a:p>
          <a:endParaRPr lang="ru-RU"/>
        </a:p>
      </dgm:t>
    </dgm:pt>
    <dgm:pt modelId="{C47267F2-6818-4E9F-B74B-271BC1A4695C}" type="pres">
      <dgm:prSet presAssocID="{C5414689-A73F-4D68-B3A2-92C6D260AAA1}" presName="parTrans" presStyleLbl="sibTrans2D1" presStyleIdx="0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566B2B3-E272-4FF9-AD85-D25514ACBDD5}" type="pres">
      <dgm:prSet presAssocID="{C5414689-A73F-4D68-B3A2-92C6D260AAA1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0F3F68B2-C9CD-433F-9BCA-D7BE0E481267}" type="pres">
      <dgm:prSet presAssocID="{ECD08AE0-8B47-444A-95DD-323E984664DF}" presName="node" presStyleLbl="node1" presStyleIdx="0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A534-1D9D-4C22-904C-4682E23B8C1D}" type="pres">
      <dgm:prSet presAssocID="{4282ECF2-E4E1-4612-A683-C8469DF1C386}" presName="parTrans" presStyleLbl="sibTrans2D1" presStyleIdx="1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1FED9BC-3F56-4849-8DE3-608C82A5EBB6}" type="pres">
      <dgm:prSet presAssocID="{4282ECF2-E4E1-4612-A683-C8469DF1C386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FE72D900-6C02-410C-85F5-857693056E24}" type="pres">
      <dgm:prSet presAssocID="{9D017EA7-C962-4431-B157-843D1CC6A194}" presName="node" presStyleLbl="node1" presStyleIdx="1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0213-1305-42FB-9BAC-5C976AAA27AF}" type="pres">
      <dgm:prSet presAssocID="{8C7A6EE5-C78C-4BF7-9E3B-AB79BA3ECAC7}" presName="parTrans" presStyleLbl="sibTrans2D1" presStyleIdx="2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246ED80-1C2A-4463-BA37-3D618AEF8991}" type="pres">
      <dgm:prSet presAssocID="{8C7A6EE5-C78C-4BF7-9E3B-AB79BA3ECAC7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20A3CBB6-5A77-4BF9-A97E-2FA183970912}" type="pres">
      <dgm:prSet presAssocID="{59CADF77-7ECA-4E26-8978-E8F9D7C32BA4}" presName="node" presStyleLbl="node1" presStyleIdx="2" presStyleCnt="12" custScaleX="110000" custScaleY="110000" custRadScaleRad="100804" custRadScaleInc="-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0CBF-624E-437D-8F1A-664588DA2403}" type="pres">
      <dgm:prSet presAssocID="{F9B57401-5142-4E8E-B1FF-9FF1ECD5B1F5}" presName="parTrans" presStyleLbl="sibTrans2D1" presStyleIdx="3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FCBC404-5080-45B4-B5AA-51855E252B70}" type="pres">
      <dgm:prSet presAssocID="{F9B57401-5142-4E8E-B1FF-9FF1ECD5B1F5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ACD424B7-5846-4689-9252-3730A6D565D4}" type="pres">
      <dgm:prSet presAssocID="{E983373F-09F4-4471-ADD7-AB7A7F28B41F}" presName="node" presStyleLbl="node1" presStyleIdx="3" presStyleCnt="12" custScaleX="110000" custScaleY="110000" custRadScaleRad="101104" custRadScaleInc="-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2767-5648-4605-BF63-4501D3FE5ECA}" type="pres">
      <dgm:prSet presAssocID="{F77189A4-1D83-484C-BDF9-9214AC290C35}" presName="parTrans" presStyleLbl="sibTrans2D1" presStyleIdx="4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276D43C-0583-4190-8C3B-5481C266DBA8}" type="pres">
      <dgm:prSet presAssocID="{F77189A4-1D83-484C-BDF9-9214AC290C35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8E7495D7-AA38-4BFE-A381-3CB2A9FA840B}" type="pres">
      <dgm:prSet presAssocID="{7B73ACE0-BD22-4D1A-B3DA-45CD9A4B4488}" presName="node" presStyleLbl="node1" presStyleIdx="4" presStyleCnt="12" custScaleX="110000" custScaleY="110000" custRadScaleRad="99338" custRadScaleInc="-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7807A-D9B2-4DB8-B727-90D5CA2B10FD}" type="pres">
      <dgm:prSet presAssocID="{36C90D09-76BD-4D25-872E-B8FED2C833C0}" presName="parTrans" presStyleLbl="sibTrans2D1" presStyleIdx="5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00405A0A-1FEE-4C4D-95DE-76D489856704}" type="pres">
      <dgm:prSet presAssocID="{36C90D09-76BD-4D25-872E-B8FED2C833C0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FAE32302-E3E2-4364-A4A8-26121C623E70}" type="pres">
      <dgm:prSet presAssocID="{4581F914-29DC-47A3-9566-522679CE989C}" presName="node" presStyleLbl="node1" presStyleIdx="5" presStyleCnt="12" custScaleX="110000" custScaleY="110000" custRadScaleRad="98769" custRadScaleInc="-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3BF5-51AB-4928-9558-1F294E58902A}" type="pres">
      <dgm:prSet presAssocID="{AD64D828-3D63-48A4-9E32-6B502E258B12}" presName="parTrans" presStyleLbl="sibTrans2D1" presStyleIdx="6" presStyleCnt="12" custLinFactNeighborX="116" custLinFactNeighborY="731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D46AD64-548D-474A-98DD-DB115E7704ED}" type="pres">
      <dgm:prSet presAssocID="{AD64D828-3D63-48A4-9E32-6B502E258B12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9941E85A-9363-4130-9D8E-71CE67B3480B}" type="pres">
      <dgm:prSet presAssocID="{0F9150FB-0B7E-4B3F-9F8E-D8D894DFC7A3}" presName="node" presStyleLbl="node1" presStyleIdx="6" presStyleCnt="12" custScaleX="110000" custScaleY="110000" custRadScaleRad="98532" custRadScaleInc="-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C6577-1526-4FBF-AF17-ABC0A5DD6F1E}" type="pres">
      <dgm:prSet presAssocID="{62B40D6D-F4BA-442F-A2DC-7C93C246CC13}" presName="parTrans" presStyleLbl="sibTrans2D1" presStyleIdx="7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345E7A2-9376-473F-A295-44F33B6032F3}" type="pres">
      <dgm:prSet presAssocID="{62B40D6D-F4BA-442F-A2DC-7C93C246CC13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E1199944-CB26-4A9D-A557-538BF255BB65}" type="pres">
      <dgm:prSet presAssocID="{4F4A4A1A-AB51-4ADE-82BE-BF1F04B017B0}" presName="node" presStyleLbl="node1" presStyleIdx="7" presStyleCnt="12" custScaleX="110000" custScaleY="110000" custRadScaleRad="98696" custRadScaleInc="2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99CF8-BF43-4AA9-AAC8-E9438207FFD3}" type="pres">
      <dgm:prSet presAssocID="{36411115-B316-4B07-9BB8-0580FF3FDFA7}" presName="parTrans" presStyleLbl="sibTrans2D1" presStyleIdx="8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6F069DB-8978-47DD-812F-56E8EBFEED80}" type="pres">
      <dgm:prSet presAssocID="{36411115-B316-4B07-9BB8-0580FF3FDFA7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C29D4DE6-89CD-4A2D-95C0-09AAE0A287F5}" type="pres">
      <dgm:prSet presAssocID="{44167FB2-8E44-4B2B-8EDD-D7DD2B994192}" presName="node" presStyleLbl="node1" presStyleIdx="8" presStyleCnt="12" custScaleX="110000" custScaleY="110000" custRadScaleRad="99668" custRadScaleInc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B8F2B-1DD5-42D0-A2C5-BC1156EC5D63}" type="pres">
      <dgm:prSet presAssocID="{3A724672-1624-4CC5-B4A8-687B27ADA613}" presName="parTrans" presStyleLbl="sibTrans2D1" presStyleIdx="9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F027187-3F32-4F13-829F-6F443AE046E5}" type="pres">
      <dgm:prSet presAssocID="{3A724672-1624-4CC5-B4A8-687B27ADA61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DB024922-9ED8-4FCF-B20E-ECE1D16B9FD8}" type="pres">
      <dgm:prSet presAssocID="{BF729A6C-2819-4934-9D70-F6130710A831}" presName="node" presStyleLbl="node1" presStyleIdx="9" presStyleCnt="12" custScaleX="110000" custScaleY="110000" custRadScaleRad="100003" custRadScaleInc="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9918-A922-4A62-B31A-286B7FC6D3A1}" type="pres">
      <dgm:prSet presAssocID="{73E7BA50-D211-4882-8734-718D969DB513}" presName="parTrans" presStyleLbl="sibTrans2D1" presStyleIdx="10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32BDB5F-6688-4656-8177-6598098B3829}" type="pres">
      <dgm:prSet presAssocID="{73E7BA50-D211-4882-8734-718D969DB513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8E974B90-5BA4-41B3-A13C-CD91FD23020F}" type="pres">
      <dgm:prSet presAssocID="{D8771583-5450-4595-A5BF-BA081F05A8DE}" presName="node" presStyleLbl="node1" presStyleIdx="10" presStyleCnt="12" custScaleX="110000" custScaleY="110000" custRadScaleRad="100336" custRadScaleInc="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4894-CE7E-45CC-BB86-A1C2855572EE}" type="pres">
      <dgm:prSet presAssocID="{E1B1FF62-50F9-4958-96E3-4CC559C5B0BD}" presName="parTrans" presStyleLbl="sibTrans2D1" presStyleIdx="11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ED509AC-F1F2-4500-BDA6-AB5CB4F1CB26}" type="pres">
      <dgm:prSet presAssocID="{E1B1FF62-50F9-4958-96E3-4CC559C5B0BD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E7198CF-DF4B-41C4-9446-9DF0A11977C0}" type="pres">
      <dgm:prSet presAssocID="{AEA8E527-ABA6-4787-B970-C8A0B57D7199}" presName="node" presStyleLbl="node1" presStyleIdx="11" presStyleCnt="12" custScaleX="110000" custScaleY="110000" custRadScaleRad="100579" custRadScaleInc="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6F251-EC30-4974-A509-B63F1A84FA90}" type="presOf" srcId="{2272F22A-E223-43EF-894B-314E5DB47B94}" destId="{3FC867FF-9EC4-4B8F-95C7-BC59548A9521}" srcOrd="0" destOrd="0" presId="urn:microsoft.com/office/officeart/2005/8/layout/radial5"/>
    <dgm:cxn modelId="{0F4EBE26-6853-481A-8D4A-577E5AF7E481}" type="presOf" srcId="{62B40D6D-F4BA-442F-A2DC-7C93C246CC13}" destId="{9345E7A2-9376-473F-A295-44F33B6032F3}" srcOrd="1" destOrd="0" presId="urn:microsoft.com/office/officeart/2005/8/layout/radial5"/>
    <dgm:cxn modelId="{2AD55F69-E972-42AB-9907-66DB44BE43BD}" type="presOf" srcId="{E1B1FF62-50F9-4958-96E3-4CC559C5B0BD}" destId="{FED509AC-F1F2-4500-BDA6-AB5CB4F1CB26}" srcOrd="1" destOrd="0" presId="urn:microsoft.com/office/officeart/2005/8/layout/radial5"/>
    <dgm:cxn modelId="{7A3B36DB-D18B-43E6-907C-253E3303E8A5}" type="presOf" srcId="{9D017EA7-C962-4431-B157-843D1CC6A194}" destId="{FE72D900-6C02-410C-85F5-857693056E24}" srcOrd="0" destOrd="0" presId="urn:microsoft.com/office/officeart/2005/8/layout/radial5"/>
    <dgm:cxn modelId="{F85B897A-3FDC-41CA-9D60-B2314C2A0082}" type="presOf" srcId="{4F4A4A1A-AB51-4ADE-82BE-BF1F04B017B0}" destId="{E1199944-CB26-4A9D-A557-538BF255BB65}" srcOrd="0" destOrd="0" presId="urn:microsoft.com/office/officeart/2005/8/layout/radial5"/>
    <dgm:cxn modelId="{ECB9E876-D00F-4A6E-AF46-EBA657EB4B90}" type="presOf" srcId="{36C90D09-76BD-4D25-872E-B8FED2C833C0}" destId="{AF07807A-D9B2-4DB8-B727-90D5CA2B10FD}" srcOrd="0" destOrd="0" presId="urn:microsoft.com/office/officeart/2005/8/layout/radial5"/>
    <dgm:cxn modelId="{959DDC17-AE31-4E88-9D0B-A138A5407092}" type="presOf" srcId="{AD64D828-3D63-48A4-9E32-6B502E258B12}" destId="{9D46AD64-548D-474A-98DD-DB115E7704ED}" srcOrd="1" destOrd="0" presId="urn:microsoft.com/office/officeart/2005/8/layout/radial5"/>
    <dgm:cxn modelId="{F04E7CC9-D873-4C8C-83BB-0B59E5D561CB}" srcId="{2272F22A-E223-43EF-894B-314E5DB47B94}" destId="{7B73ACE0-BD22-4D1A-B3DA-45CD9A4B4488}" srcOrd="4" destOrd="0" parTransId="{F77189A4-1D83-484C-BDF9-9214AC290C35}" sibTransId="{A953B4BD-DF41-4D85-883C-CF8F08ABCB1B}"/>
    <dgm:cxn modelId="{59FD3A59-3443-424B-9F36-1578F887058E}" srcId="{2272F22A-E223-43EF-894B-314E5DB47B94}" destId="{E983373F-09F4-4471-ADD7-AB7A7F28B41F}" srcOrd="3" destOrd="0" parTransId="{F9B57401-5142-4E8E-B1FF-9FF1ECD5B1F5}" sibTransId="{8111C2F1-576F-44A2-BBC7-45879DDF8B56}"/>
    <dgm:cxn modelId="{845EE6CD-60F6-4E1E-AB6D-11BE2FB75AC6}" type="presOf" srcId="{BF729A6C-2819-4934-9D70-F6130710A831}" destId="{DB024922-9ED8-4FCF-B20E-ECE1D16B9FD8}" srcOrd="0" destOrd="0" presId="urn:microsoft.com/office/officeart/2005/8/layout/radial5"/>
    <dgm:cxn modelId="{2C82FD40-05C1-43D6-8F03-19DEA4856D38}" type="presOf" srcId="{59CADF77-7ECA-4E26-8978-E8F9D7C32BA4}" destId="{20A3CBB6-5A77-4BF9-A97E-2FA183970912}" srcOrd="0" destOrd="0" presId="urn:microsoft.com/office/officeart/2005/8/layout/radial5"/>
    <dgm:cxn modelId="{04C275FB-E3B4-4FD1-8ABF-DD8BA90F0A73}" type="presOf" srcId="{36C90D09-76BD-4D25-872E-B8FED2C833C0}" destId="{00405A0A-1FEE-4C4D-95DE-76D489856704}" srcOrd="1" destOrd="0" presId="urn:microsoft.com/office/officeart/2005/8/layout/radial5"/>
    <dgm:cxn modelId="{B8D5B280-B351-4AF9-A776-A6B168061F94}" type="presOf" srcId="{D8771583-5450-4595-A5BF-BA081F05A8DE}" destId="{8E974B90-5BA4-41B3-A13C-CD91FD23020F}" srcOrd="0" destOrd="0" presId="urn:microsoft.com/office/officeart/2005/8/layout/radial5"/>
    <dgm:cxn modelId="{C735C812-7D11-4F17-BA6A-036E5E78CFB3}" type="presOf" srcId="{AD64D828-3D63-48A4-9E32-6B502E258B12}" destId="{B54A3BF5-51AB-4928-9558-1F294E58902A}" srcOrd="0" destOrd="0" presId="urn:microsoft.com/office/officeart/2005/8/layout/radial5"/>
    <dgm:cxn modelId="{BF96E568-4504-4C5E-98F5-74D29A613006}" srcId="{2272F22A-E223-43EF-894B-314E5DB47B94}" destId="{4581F914-29DC-47A3-9566-522679CE989C}" srcOrd="5" destOrd="0" parTransId="{36C90D09-76BD-4D25-872E-B8FED2C833C0}" sibTransId="{0C0A8E95-B33C-4061-9EA0-DB352935EBC7}"/>
    <dgm:cxn modelId="{21439836-57A8-455F-BE4A-39213AF4108B}" type="presOf" srcId="{8C7A6EE5-C78C-4BF7-9E3B-AB79BA3ECAC7}" destId="{C246ED80-1C2A-4463-BA37-3D618AEF8991}" srcOrd="1" destOrd="0" presId="urn:microsoft.com/office/officeart/2005/8/layout/radial5"/>
    <dgm:cxn modelId="{63508033-C78A-4FB6-A5D2-E3369EBF6325}" type="presOf" srcId="{73E7BA50-D211-4882-8734-718D969DB513}" destId="{21019918-A922-4A62-B31A-286B7FC6D3A1}" srcOrd="0" destOrd="0" presId="urn:microsoft.com/office/officeart/2005/8/layout/radial5"/>
    <dgm:cxn modelId="{8CCD3AFC-D28D-4905-86AF-4218B013A42D}" type="presOf" srcId="{3A724672-1624-4CC5-B4A8-687B27ADA613}" destId="{EF1B8F2B-1DD5-42D0-A2C5-BC1156EC5D63}" srcOrd="0" destOrd="0" presId="urn:microsoft.com/office/officeart/2005/8/layout/radial5"/>
    <dgm:cxn modelId="{35ECE211-59D3-4D17-A29B-86F5F8880138}" type="presOf" srcId="{AEA8E527-ABA6-4787-B970-C8A0B57D7199}" destId="{1E7198CF-DF4B-41C4-9446-9DF0A11977C0}" srcOrd="0" destOrd="0" presId="urn:microsoft.com/office/officeart/2005/8/layout/radial5"/>
    <dgm:cxn modelId="{655E48CA-67B4-4DF5-AB33-CA7CA67FA09E}" type="presOf" srcId="{0F9150FB-0B7E-4B3F-9F8E-D8D894DFC7A3}" destId="{9941E85A-9363-4130-9D8E-71CE67B3480B}" srcOrd="0" destOrd="0" presId="urn:microsoft.com/office/officeart/2005/8/layout/radial5"/>
    <dgm:cxn modelId="{2B84FE5C-5072-430B-AE3C-9CC9782E4A23}" type="presOf" srcId="{F77189A4-1D83-484C-BDF9-9214AC290C35}" destId="{D276D43C-0583-4190-8C3B-5481C266DBA8}" srcOrd="1" destOrd="0" presId="urn:microsoft.com/office/officeart/2005/8/layout/radial5"/>
    <dgm:cxn modelId="{0E857F11-5091-4A0E-8462-08346E13D9AC}" type="presOf" srcId="{C5414689-A73F-4D68-B3A2-92C6D260AAA1}" destId="{C47267F2-6818-4E9F-B74B-271BC1A4695C}" srcOrd="0" destOrd="0" presId="urn:microsoft.com/office/officeart/2005/8/layout/radial5"/>
    <dgm:cxn modelId="{C9F610CF-3FB3-4BD4-9857-EFFDDF537889}" srcId="{2272F22A-E223-43EF-894B-314E5DB47B94}" destId="{ECD08AE0-8B47-444A-95DD-323E984664DF}" srcOrd="0" destOrd="0" parTransId="{C5414689-A73F-4D68-B3A2-92C6D260AAA1}" sibTransId="{7C079AB0-93FE-4695-95B9-3B3DF90859AE}"/>
    <dgm:cxn modelId="{A70C3366-04DD-4B0B-A645-098686B905BF}" type="presOf" srcId="{F77189A4-1D83-484C-BDF9-9214AC290C35}" destId="{E3A62767-5648-4605-BF63-4501D3FE5ECA}" srcOrd="0" destOrd="0" presId="urn:microsoft.com/office/officeart/2005/8/layout/radial5"/>
    <dgm:cxn modelId="{F5410E47-8851-4FA5-82E0-8946DFD0501F}" type="presOf" srcId="{E983373F-09F4-4471-ADD7-AB7A7F28B41F}" destId="{ACD424B7-5846-4689-9252-3730A6D565D4}" srcOrd="0" destOrd="0" presId="urn:microsoft.com/office/officeart/2005/8/layout/radial5"/>
    <dgm:cxn modelId="{DB55000F-2BE6-4FBF-B70C-C5F0E606D94C}" type="presOf" srcId="{C5414689-A73F-4D68-B3A2-92C6D260AAA1}" destId="{A566B2B3-E272-4FF9-AD85-D25514ACBDD5}" srcOrd="1" destOrd="0" presId="urn:microsoft.com/office/officeart/2005/8/layout/radial5"/>
    <dgm:cxn modelId="{ABEF0861-37D4-414E-B568-16B856D83039}" type="presOf" srcId="{8C7A6EE5-C78C-4BF7-9E3B-AB79BA3ECAC7}" destId="{54A30213-1305-42FB-9BAC-5C976AAA27AF}" srcOrd="0" destOrd="0" presId="urn:microsoft.com/office/officeart/2005/8/layout/radial5"/>
    <dgm:cxn modelId="{A47708E3-0A9B-4899-B7CC-98F06A7FAA8B}" srcId="{2272F22A-E223-43EF-894B-314E5DB47B94}" destId="{0F9150FB-0B7E-4B3F-9F8E-D8D894DFC7A3}" srcOrd="6" destOrd="0" parTransId="{AD64D828-3D63-48A4-9E32-6B502E258B12}" sibTransId="{7CD4702F-6225-4303-B1AD-F2DB0B2138B2}"/>
    <dgm:cxn modelId="{E962583D-456E-483C-955A-F5EF20C04EC6}" srcId="{2272F22A-E223-43EF-894B-314E5DB47B94}" destId="{9D017EA7-C962-4431-B157-843D1CC6A194}" srcOrd="1" destOrd="0" parTransId="{4282ECF2-E4E1-4612-A683-C8469DF1C386}" sibTransId="{DC544E3D-3A1C-42D2-AF91-4EB1BCEE5162}"/>
    <dgm:cxn modelId="{BF1A1726-5B6C-4D20-9C31-AD7C2F0A02B7}" type="presOf" srcId="{F9B57401-5142-4E8E-B1FF-9FF1ECD5B1F5}" destId="{03640CBF-624E-437D-8F1A-664588DA2403}" srcOrd="0" destOrd="0" presId="urn:microsoft.com/office/officeart/2005/8/layout/radial5"/>
    <dgm:cxn modelId="{26906B68-A270-4952-8B53-F44E675B1E28}" type="presOf" srcId="{4581F914-29DC-47A3-9566-522679CE989C}" destId="{FAE32302-E3E2-4364-A4A8-26121C623E70}" srcOrd="0" destOrd="0" presId="urn:microsoft.com/office/officeart/2005/8/layout/radial5"/>
    <dgm:cxn modelId="{7F312DCC-75E8-4E0C-AF83-ECFF1B6B1B82}" type="presOf" srcId="{7B73ACE0-BD22-4D1A-B3DA-45CD9A4B4488}" destId="{8E7495D7-AA38-4BFE-A381-3CB2A9FA840B}" srcOrd="0" destOrd="0" presId="urn:microsoft.com/office/officeart/2005/8/layout/radial5"/>
    <dgm:cxn modelId="{60857F47-3F48-45E5-91AD-DDC71FCCD35B}" srcId="{2272F22A-E223-43EF-894B-314E5DB47B94}" destId="{59CADF77-7ECA-4E26-8978-E8F9D7C32BA4}" srcOrd="2" destOrd="0" parTransId="{8C7A6EE5-C78C-4BF7-9E3B-AB79BA3ECAC7}" sibTransId="{F19FC83E-5AFF-48BC-95F0-FC5CDC8B227E}"/>
    <dgm:cxn modelId="{00A50BE4-31C7-4DA5-8D79-3A2F0921B36C}" type="presOf" srcId="{4282ECF2-E4E1-4612-A683-C8469DF1C386}" destId="{76DEA534-1D9D-4C22-904C-4682E23B8C1D}" srcOrd="0" destOrd="0" presId="urn:microsoft.com/office/officeart/2005/8/layout/radial5"/>
    <dgm:cxn modelId="{562ED1CA-B120-4544-BFC9-D4B308F63583}" type="presOf" srcId="{ECD08AE0-8B47-444A-95DD-323E984664DF}" destId="{0F3F68B2-C9CD-433F-9BCA-D7BE0E481267}" srcOrd="0" destOrd="0" presId="urn:microsoft.com/office/officeart/2005/8/layout/radial5"/>
    <dgm:cxn modelId="{1CAA1089-08CD-41E0-9BBF-DB8659426A5E}" srcId="{2272F22A-E223-43EF-894B-314E5DB47B94}" destId="{D8771583-5450-4595-A5BF-BA081F05A8DE}" srcOrd="10" destOrd="0" parTransId="{73E7BA50-D211-4882-8734-718D969DB513}" sibTransId="{E3825C43-C9B6-438F-B121-6C4A7ABD9606}"/>
    <dgm:cxn modelId="{395F3DE5-D7EF-4145-A94E-75A64A4B8A4D}" type="presOf" srcId="{F9B57401-5142-4E8E-B1FF-9FF1ECD5B1F5}" destId="{DFCBC404-5080-45B4-B5AA-51855E252B70}" srcOrd="1" destOrd="0" presId="urn:microsoft.com/office/officeart/2005/8/layout/radial5"/>
    <dgm:cxn modelId="{5A83511B-0297-43D1-9769-D7BE8D19FADD}" type="presOf" srcId="{62B40D6D-F4BA-442F-A2DC-7C93C246CC13}" destId="{702C6577-1526-4FBF-AF17-ABC0A5DD6F1E}" srcOrd="0" destOrd="0" presId="urn:microsoft.com/office/officeart/2005/8/layout/radial5"/>
    <dgm:cxn modelId="{4180D1BD-D426-4102-BE77-83F7357D2CAA}" type="presOf" srcId="{BDF0C5BA-DCF5-44E4-B71E-5E48A9FAC9D9}" destId="{21A4D96A-B1E6-479C-8580-DCB883DDB2A1}" srcOrd="0" destOrd="0" presId="urn:microsoft.com/office/officeart/2005/8/layout/radial5"/>
    <dgm:cxn modelId="{84F3BDE9-74E3-49E3-8C89-602084497423}" type="presOf" srcId="{44167FB2-8E44-4B2B-8EDD-D7DD2B994192}" destId="{C29D4DE6-89CD-4A2D-95C0-09AAE0A287F5}" srcOrd="0" destOrd="0" presId="urn:microsoft.com/office/officeart/2005/8/layout/radial5"/>
    <dgm:cxn modelId="{F74C7F2B-5392-4ECF-B9CD-40F0DA37A562}" type="presOf" srcId="{4282ECF2-E4E1-4612-A683-C8469DF1C386}" destId="{31FED9BC-3F56-4849-8DE3-608C82A5EBB6}" srcOrd="1" destOrd="0" presId="urn:microsoft.com/office/officeart/2005/8/layout/radial5"/>
    <dgm:cxn modelId="{B5654FF0-042A-4EC4-A0FE-03EA84754EF5}" type="presOf" srcId="{E1B1FF62-50F9-4958-96E3-4CC559C5B0BD}" destId="{1D6B4894-CE7E-45CC-BB86-A1C2855572EE}" srcOrd="0" destOrd="0" presId="urn:microsoft.com/office/officeart/2005/8/layout/radial5"/>
    <dgm:cxn modelId="{97AE6AA2-13CC-4435-871C-270DBA3F5C62}" srcId="{2272F22A-E223-43EF-894B-314E5DB47B94}" destId="{44167FB2-8E44-4B2B-8EDD-D7DD2B994192}" srcOrd="8" destOrd="0" parTransId="{36411115-B316-4B07-9BB8-0580FF3FDFA7}" sibTransId="{16F6FF52-EDAE-40FF-A499-22EF25C6FFB3}"/>
    <dgm:cxn modelId="{03141BEF-82F9-4BBD-AC22-952CD17B5A20}" type="presOf" srcId="{73E7BA50-D211-4882-8734-718D969DB513}" destId="{B32BDB5F-6688-4656-8177-6598098B3829}" srcOrd="1" destOrd="0" presId="urn:microsoft.com/office/officeart/2005/8/layout/radial5"/>
    <dgm:cxn modelId="{692415CB-2652-4EEE-A21F-FECD9B34EE53}" srcId="{2272F22A-E223-43EF-894B-314E5DB47B94}" destId="{4F4A4A1A-AB51-4ADE-82BE-BF1F04B017B0}" srcOrd="7" destOrd="0" parTransId="{62B40D6D-F4BA-442F-A2DC-7C93C246CC13}" sibTransId="{5B47D0E3-1011-4EE3-A7FB-837A9610CBC3}"/>
    <dgm:cxn modelId="{B9B32A1D-9397-4AB9-B140-B44C57711B05}" type="presOf" srcId="{36411115-B316-4B07-9BB8-0580FF3FDFA7}" destId="{57399CF8-BF43-4AA9-AAC8-E9438207FFD3}" srcOrd="0" destOrd="0" presId="urn:microsoft.com/office/officeart/2005/8/layout/radial5"/>
    <dgm:cxn modelId="{29A4E7AC-DB0F-43BA-AAAB-F0918EDDA7DF}" srcId="{2272F22A-E223-43EF-894B-314E5DB47B94}" destId="{AEA8E527-ABA6-4787-B970-C8A0B57D7199}" srcOrd="11" destOrd="0" parTransId="{E1B1FF62-50F9-4958-96E3-4CC559C5B0BD}" sibTransId="{82BF0A28-616D-4885-9657-92320E0A6517}"/>
    <dgm:cxn modelId="{4A851F45-7577-493D-B23A-1FB021C9A4F4}" type="presOf" srcId="{3A724672-1624-4CC5-B4A8-687B27ADA613}" destId="{7F027187-3F32-4F13-829F-6F443AE046E5}" srcOrd="1" destOrd="0" presId="urn:microsoft.com/office/officeart/2005/8/layout/radial5"/>
    <dgm:cxn modelId="{FFAAB7AA-DEC3-49D3-BA22-4E748115908D}" srcId="{2272F22A-E223-43EF-894B-314E5DB47B94}" destId="{BF729A6C-2819-4934-9D70-F6130710A831}" srcOrd="9" destOrd="0" parTransId="{3A724672-1624-4CC5-B4A8-687B27ADA613}" sibTransId="{7CDAE3EE-D126-4A1F-8643-B0AD5D9CD86D}"/>
    <dgm:cxn modelId="{6EDA1C54-C257-44F6-A32B-F2B87720E3E1}" type="presOf" srcId="{36411115-B316-4B07-9BB8-0580FF3FDFA7}" destId="{A6F069DB-8978-47DD-812F-56E8EBFEED80}" srcOrd="1" destOrd="0" presId="urn:microsoft.com/office/officeart/2005/8/layout/radial5"/>
    <dgm:cxn modelId="{ED0A10FF-E691-4B2C-9617-7D30605D47CE}" srcId="{BDF0C5BA-DCF5-44E4-B71E-5E48A9FAC9D9}" destId="{2272F22A-E223-43EF-894B-314E5DB47B94}" srcOrd="0" destOrd="0" parTransId="{EE08F2D9-E42E-4C5D-A6B3-D6A98D09BFF3}" sibTransId="{DA25343B-9FCB-4830-9F00-376A5572FB1B}"/>
    <dgm:cxn modelId="{123ED109-8276-47D1-B4EF-98ABBE6632FA}" type="presParOf" srcId="{21A4D96A-B1E6-479C-8580-DCB883DDB2A1}" destId="{3FC867FF-9EC4-4B8F-95C7-BC59548A9521}" srcOrd="0" destOrd="0" presId="urn:microsoft.com/office/officeart/2005/8/layout/radial5"/>
    <dgm:cxn modelId="{D6903C88-D58C-4067-937F-20EC88B7A7E4}" type="presParOf" srcId="{21A4D96A-B1E6-479C-8580-DCB883DDB2A1}" destId="{C47267F2-6818-4E9F-B74B-271BC1A4695C}" srcOrd="1" destOrd="0" presId="urn:microsoft.com/office/officeart/2005/8/layout/radial5"/>
    <dgm:cxn modelId="{8449D69A-1B59-43DE-B14A-71B490392525}" type="presParOf" srcId="{C47267F2-6818-4E9F-B74B-271BC1A4695C}" destId="{A566B2B3-E272-4FF9-AD85-D25514ACBDD5}" srcOrd="0" destOrd="0" presId="urn:microsoft.com/office/officeart/2005/8/layout/radial5"/>
    <dgm:cxn modelId="{10D3F0D5-E390-4785-A8EA-B98DF21E6DEE}" type="presParOf" srcId="{21A4D96A-B1E6-479C-8580-DCB883DDB2A1}" destId="{0F3F68B2-C9CD-433F-9BCA-D7BE0E481267}" srcOrd="2" destOrd="0" presId="urn:microsoft.com/office/officeart/2005/8/layout/radial5"/>
    <dgm:cxn modelId="{7B3A8D7B-5CD7-4FD4-83C7-4D1999DF9C28}" type="presParOf" srcId="{21A4D96A-B1E6-479C-8580-DCB883DDB2A1}" destId="{76DEA534-1D9D-4C22-904C-4682E23B8C1D}" srcOrd="3" destOrd="0" presId="urn:microsoft.com/office/officeart/2005/8/layout/radial5"/>
    <dgm:cxn modelId="{E4BF2356-74BB-4089-88B5-64C5A7678E7A}" type="presParOf" srcId="{76DEA534-1D9D-4C22-904C-4682E23B8C1D}" destId="{31FED9BC-3F56-4849-8DE3-608C82A5EBB6}" srcOrd="0" destOrd="0" presId="urn:microsoft.com/office/officeart/2005/8/layout/radial5"/>
    <dgm:cxn modelId="{169729B3-1E66-4B7A-AA65-05EADC9F01D4}" type="presParOf" srcId="{21A4D96A-B1E6-479C-8580-DCB883DDB2A1}" destId="{FE72D900-6C02-410C-85F5-857693056E24}" srcOrd="4" destOrd="0" presId="urn:microsoft.com/office/officeart/2005/8/layout/radial5"/>
    <dgm:cxn modelId="{3A0A653F-FD27-467B-99C9-94A2B899E303}" type="presParOf" srcId="{21A4D96A-B1E6-479C-8580-DCB883DDB2A1}" destId="{54A30213-1305-42FB-9BAC-5C976AAA27AF}" srcOrd="5" destOrd="0" presId="urn:microsoft.com/office/officeart/2005/8/layout/radial5"/>
    <dgm:cxn modelId="{A4064EFE-47EC-4C11-96C7-F8EC2500AED4}" type="presParOf" srcId="{54A30213-1305-42FB-9BAC-5C976AAA27AF}" destId="{C246ED80-1C2A-4463-BA37-3D618AEF8991}" srcOrd="0" destOrd="0" presId="urn:microsoft.com/office/officeart/2005/8/layout/radial5"/>
    <dgm:cxn modelId="{8251F0C6-329F-4386-841F-20F1E2E720E6}" type="presParOf" srcId="{21A4D96A-B1E6-479C-8580-DCB883DDB2A1}" destId="{20A3CBB6-5A77-4BF9-A97E-2FA183970912}" srcOrd="6" destOrd="0" presId="urn:microsoft.com/office/officeart/2005/8/layout/radial5"/>
    <dgm:cxn modelId="{0D252C15-9F03-4979-BFF4-0A0D1C7B15F1}" type="presParOf" srcId="{21A4D96A-B1E6-479C-8580-DCB883DDB2A1}" destId="{03640CBF-624E-437D-8F1A-664588DA2403}" srcOrd="7" destOrd="0" presId="urn:microsoft.com/office/officeart/2005/8/layout/radial5"/>
    <dgm:cxn modelId="{DA90EB33-D6D3-4D0F-BB35-178A12A62DCB}" type="presParOf" srcId="{03640CBF-624E-437D-8F1A-664588DA2403}" destId="{DFCBC404-5080-45B4-B5AA-51855E252B70}" srcOrd="0" destOrd="0" presId="urn:microsoft.com/office/officeart/2005/8/layout/radial5"/>
    <dgm:cxn modelId="{9855D0A5-68B1-4ED5-AC65-1D4BBDD98551}" type="presParOf" srcId="{21A4D96A-B1E6-479C-8580-DCB883DDB2A1}" destId="{ACD424B7-5846-4689-9252-3730A6D565D4}" srcOrd="8" destOrd="0" presId="urn:microsoft.com/office/officeart/2005/8/layout/radial5"/>
    <dgm:cxn modelId="{E6FF3210-7C74-4A67-ACB7-8DE710C53133}" type="presParOf" srcId="{21A4D96A-B1E6-479C-8580-DCB883DDB2A1}" destId="{E3A62767-5648-4605-BF63-4501D3FE5ECA}" srcOrd="9" destOrd="0" presId="urn:microsoft.com/office/officeart/2005/8/layout/radial5"/>
    <dgm:cxn modelId="{99C2A548-16E1-4637-B800-61B5D355D2F7}" type="presParOf" srcId="{E3A62767-5648-4605-BF63-4501D3FE5ECA}" destId="{D276D43C-0583-4190-8C3B-5481C266DBA8}" srcOrd="0" destOrd="0" presId="urn:microsoft.com/office/officeart/2005/8/layout/radial5"/>
    <dgm:cxn modelId="{D5F731A3-3307-4A96-937D-3D9AE3B65A41}" type="presParOf" srcId="{21A4D96A-B1E6-479C-8580-DCB883DDB2A1}" destId="{8E7495D7-AA38-4BFE-A381-3CB2A9FA840B}" srcOrd="10" destOrd="0" presId="urn:microsoft.com/office/officeart/2005/8/layout/radial5"/>
    <dgm:cxn modelId="{60E9C729-8017-4481-B60C-2E80863631AF}" type="presParOf" srcId="{21A4D96A-B1E6-479C-8580-DCB883DDB2A1}" destId="{AF07807A-D9B2-4DB8-B727-90D5CA2B10FD}" srcOrd="11" destOrd="0" presId="urn:microsoft.com/office/officeart/2005/8/layout/radial5"/>
    <dgm:cxn modelId="{50595724-066F-4500-8CCD-11618AC44B06}" type="presParOf" srcId="{AF07807A-D9B2-4DB8-B727-90D5CA2B10FD}" destId="{00405A0A-1FEE-4C4D-95DE-76D489856704}" srcOrd="0" destOrd="0" presId="urn:microsoft.com/office/officeart/2005/8/layout/radial5"/>
    <dgm:cxn modelId="{65A6F4F6-1CE3-4ED5-8E65-5D29AE71CE53}" type="presParOf" srcId="{21A4D96A-B1E6-479C-8580-DCB883DDB2A1}" destId="{FAE32302-E3E2-4364-A4A8-26121C623E70}" srcOrd="12" destOrd="0" presId="urn:microsoft.com/office/officeart/2005/8/layout/radial5"/>
    <dgm:cxn modelId="{C303FE6D-BEB4-4E1D-93A3-204713C0B8E8}" type="presParOf" srcId="{21A4D96A-B1E6-479C-8580-DCB883DDB2A1}" destId="{B54A3BF5-51AB-4928-9558-1F294E58902A}" srcOrd="13" destOrd="0" presId="urn:microsoft.com/office/officeart/2005/8/layout/radial5"/>
    <dgm:cxn modelId="{B0ECF47B-8145-4D1E-BF51-0DC65A3C4028}" type="presParOf" srcId="{B54A3BF5-51AB-4928-9558-1F294E58902A}" destId="{9D46AD64-548D-474A-98DD-DB115E7704ED}" srcOrd="0" destOrd="0" presId="urn:microsoft.com/office/officeart/2005/8/layout/radial5"/>
    <dgm:cxn modelId="{2FC45F50-D93F-4051-9DA8-F630AEA7F1C5}" type="presParOf" srcId="{21A4D96A-B1E6-479C-8580-DCB883DDB2A1}" destId="{9941E85A-9363-4130-9D8E-71CE67B3480B}" srcOrd="14" destOrd="0" presId="urn:microsoft.com/office/officeart/2005/8/layout/radial5"/>
    <dgm:cxn modelId="{847AE951-5E5E-45E2-AF1F-283FD299A169}" type="presParOf" srcId="{21A4D96A-B1E6-479C-8580-DCB883DDB2A1}" destId="{702C6577-1526-4FBF-AF17-ABC0A5DD6F1E}" srcOrd="15" destOrd="0" presId="urn:microsoft.com/office/officeart/2005/8/layout/radial5"/>
    <dgm:cxn modelId="{54A64098-1C25-4683-AF8B-D98F16257A2A}" type="presParOf" srcId="{702C6577-1526-4FBF-AF17-ABC0A5DD6F1E}" destId="{9345E7A2-9376-473F-A295-44F33B6032F3}" srcOrd="0" destOrd="0" presId="urn:microsoft.com/office/officeart/2005/8/layout/radial5"/>
    <dgm:cxn modelId="{CA5FABC3-9B06-42C4-ABD6-E52923600934}" type="presParOf" srcId="{21A4D96A-B1E6-479C-8580-DCB883DDB2A1}" destId="{E1199944-CB26-4A9D-A557-538BF255BB65}" srcOrd="16" destOrd="0" presId="urn:microsoft.com/office/officeart/2005/8/layout/radial5"/>
    <dgm:cxn modelId="{BA820CC9-C4B0-4DD8-8603-7DD23D76C12C}" type="presParOf" srcId="{21A4D96A-B1E6-479C-8580-DCB883DDB2A1}" destId="{57399CF8-BF43-4AA9-AAC8-E9438207FFD3}" srcOrd="17" destOrd="0" presId="urn:microsoft.com/office/officeart/2005/8/layout/radial5"/>
    <dgm:cxn modelId="{9310E526-A870-429A-91C3-2E8F755BC2E5}" type="presParOf" srcId="{57399CF8-BF43-4AA9-AAC8-E9438207FFD3}" destId="{A6F069DB-8978-47DD-812F-56E8EBFEED80}" srcOrd="0" destOrd="0" presId="urn:microsoft.com/office/officeart/2005/8/layout/radial5"/>
    <dgm:cxn modelId="{F9C0ADC0-C744-4C9E-B08E-2486CF080A95}" type="presParOf" srcId="{21A4D96A-B1E6-479C-8580-DCB883DDB2A1}" destId="{C29D4DE6-89CD-4A2D-95C0-09AAE0A287F5}" srcOrd="18" destOrd="0" presId="urn:microsoft.com/office/officeart/2005/8/layout/radial5"/>
    <dgm:cxn modelId="{73D1AE66-D9E5-4412-B3AE-01174A744D76}" type="presParOf" srcId="{21A4D96A-B1E6-479C-8580-DCB883DDB2A1}" destId="{EF1B8F2B-1DD5-42D0-A2C5-BC1156EC5D63}" srcOrd="19" destOrd="0" presId="urn:microsoft.com/office/officeart/2005/8/layout/radial5"/>
    <dgm:cxn modelId="{D4D7CA5C-5CBE-4D2F-B926-FE425B11880E}" type="presParOf" srcId="{EF1B8F2B-1DD5-42D0-A2C5-BC1156EC5D63}" destId="{7F027187-3F32-4F13-829F-6F443AE046E5}" srcOrd="0" destOrd="0" presId="urn:microsoft.com/office/officeart/2005/8/layout/radial5"/>
    <dgm:cxn modelId="{D9EB7B96-22EA-4F72-BC43-190D403DA6C8}" type="presParOf" srcId="{21A4D96A-B1E6-479C-8580-DCB883DDB2A1}" destId="{DB024922-9ED8-4FCF-B20E-ECE1D16B9FD8}" srcOrd="20" destOrd="0" presId="urn:microsoft.com/office/officeart/2005/8/layout/radial5"/>
    <dgm:cxn modelId="{57AA1209-2174-4927-BFEB-D89B9000F073}" type="presParOf" srcId="{21A4D96A-B1E6-479C-8580-DCB883DDB2A1}" destId="{21019918-A922-4A62-B31A-286B7FC6D3A1}" srcOrd="21" destOrd="0" presId="urn:microsoft.com/office/officeart/2005/8/layout/radial5"/>
    <dgm:cxn modelId="{48355029-CA2B-4B93-A690-09AE851C1F81}" type="presParOf" srcId="{21019918-A922-4A62-B31A-286B7FC6D3A1}" destId="{B32BDB5F-6688-4656-8177-6598098B3829}" srcOrd="0" destOrd="0" presId="urn:microsoft.com/office/officeart/2005/8/layout/radial5"/>
    <dgm:cxn modelId="{5C0076D5-8CF9-4271-A609-CCDD721780E9}" type="presParOf" srcId="{21A4D96A-B1E6-479C-8580-DCB883DDB2A1}" destId="{8E974B90-5BA4-41B3-A13C-CD91FD23020F}" srcOrd="22" destOrd="0" presId="urn:microsoft.com/office/officeart/2005/8/layout/radial5"/>
    <dgm:cxn modelId="{E84C096B-62F0-4F1B-8E11-42B3A5B44A87}" type="presParOf" srcId="{21A4D96A-B1E6-479C-8580-DCB883DDB2A1}" destId="{1D6B4894-CE7E-45CC-BB86-A1C2855572EE}" srcOrd="23" destOrd="0" presId="urn:microsoft.com/office/officeart/2005/8/layout/radial5"/>
    <dgm:cxn modelId="{C5AC31AE-89B6-4BB5-806C-E2C0F9490DE6}" type="presParOf" srcId="{1D6B4894-CE7E-45CC-BB86-A1C2855572EE}" destId="{FED509AC-F1F2-4500-BDA6-AB5CB4F1CB26}" srcOrd="0" destOrd="0" presId="urn:microsoft.com/office/officeart/2005/8/layout/radial5"/>
    <dgm:cxn modelId="{C656F195-55C2-4A8D-8C0C-E2F59F08C02F}" type="presParOf" srcId="{21A4D96A-B1E6-479C-8580-DCB883DDB2A1}" destId="{1E7198CF-DF4B-41C4-9446-9DF0A11977C0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E35A6-590E-44B2-A3BF-29EB5F48099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ADE6F-BAD2-4232-A556-BE652EDDB48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D3FF149-20C9-48C7-8E40-8FF49B5A550D}" type="parTrans" cxnId="{D5381429-A246-4530-907B-4E090618E60A}">
      <dgm:prSet/>
      <dgm:spPr/>
      <dgm:t>
        <a:bodyPr/>
        <a:lstStyle/>
        <a:p>
          <a:endParaRPr lang="ru-RU"/>
        </a:p>
      </dgm:t>
    </dgm:pt>
    <dgm:pt modelId="{1B02AA57-E166-4192-B40B-76479906D7C5}" type="sibTrans" cxnId="{D5381429-A246-4530-907B-4E090618E60A}">
      <dgm:prSet/>
      <dgm:spPr/>
      <dgm:t>
        <a:bodyPr/>
        <a:lstStyle/>
        <a:p>
          <a:endParaRPr lang="ru-RU"/>
        </a:p>
      </dgm:t>
    </dgm:pt>
    <dgm:pt modelId="{856B8C95-ACE2-476D-B9E8-83D78F2B4272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0EF4851C-1826-4379-9355-321F1ED8DA1E}" type="parTrans" cxnId="{811A6B80-9796-4B95-ABFD-893DCD9EE153}">
      <dgm:prSet/>
      <dgm:spPr/>
      <dgm:t>
        <a:bodyPr/>
        <a:lstStyle/>
        <a:p>
          <a:endParaRPr lang="ru-RU"/>
        </a:p>
      </dgm:t>
    </dgm:pt>
    <dgm:pt modelId="{0819198F-9F02-4D18-9DFE-FCABFEE82ADA}" type="sibTrans" cxnId="{811A6B80-9796-4B95-ABFD-893DCD9EE153}">
      <dgm:prSet/>
      <dgm:spPr/>
      <dgm:t>
        <a:bodyPr/>
        <a:lstStyle/>
        <a:p>
          <a:endParaRPr lang="ru-RU"/>
        </a:p>
      </dgm:t>
    </dgm:pt>
    <dgm:pt modelId="{0BE9EDA6-35C0-4264-8711-91495A434135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F6A834BA-A6AE-4756-A2AB-CBA50851695D}" type="parTrans" cxnId="{5DEB1058-A693-428D-80D5-1A58F4A58CB5}">
      <dgm:prSet/>
      <dgm:spPr/>
      <dgm:t>
        <a:bodyPr/>
        <a:lstStyle/>
        <a:p>
          <a:endParaRPr lang="ru-RU"/>
        </a:p>
      </dgm:t>
    </dgm:pt>
    <dgm:pt modelId="{9736586E-910F-414E-AA77-FAAC32C5844D}" type="sibTrans" cxnId="{5DEB1058-A693-428D-80D5-1A58F4A58CB5}">
      <dgm:prSet/>
      <dgm:spPr/>
      <dgm:t>
        <a:bodyPr/>
        <a:lstStyle/>
        <a:p>
          <a:endParaRPr lang="ru-RU"/>
        </a:p>
      </dgm:t>
    </dgm:pt>
    <dgm:pt modelId="{6BFF9DE1-5EB2-4EA6-A584-55C43DBE2141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B9E094C8-7EEA-4DE1-AE86-28DC24E3E169}" type="parTrans" cxnId="{A4CBC874-4C1E-4075-99FE-3E671A8CA04B}">
      <dgm:prSet/>
      <dgm:spPr/>
      <dgm:t>
        <a:bodyPr/>
        <a:lstStyle/>
        <a:p>
          <a:endParaRPr lang="ru-RU"/>
        </a:p>
      </dgm:t>
    </dgm:pt>
    <dgm:pt modelId="{2C446B62-FD18-425F-9EDC-9630D85BB2E8}" type="sibTrans" cxnId="{A4CBC874-4C1E-4075-99FE-3E671A8CA04B}">
      <dgm:prSet/>
      <dgm:spPr/>
      <dgm:t>
        <a:bodyPr/>
        <a:lstStyle/>
        <a:p>
          <a:endParaRPr lang="ru-RU"/>
        </a:p>
      </dgm:t>
    </dgm:pt>
    <dgm:pt modelId="{E06BB79B-DE0B-4B5E-AF49-B2C3F3065897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171CDF61-3457-4FAC-BD1C-8001E98F9BC5}" type="parTrans" cxnId="{64532632-538E-4FE9-81A6-BFBAAAB95714}">
      <dgm:prSet/>
      <dgm:spPr/>
      <dgm:t>
        <a:bodyPr/>
        <a:lstStyle/>
        <a:p>
          <a:endParaRPr lang="ru-RU"/>
        </a:p>
      </dgm:t>
    </dgm:pt>
    <dgm:pt modelId="{A26FD810-9CCF-4ED4-ABE6-A09B1282B069}" type="sibTrans" cxnId="{64532632-538E-4FE9-81A6-BFBAAAB95714}">
      <dgm:prSet/>
      <dgm:spPr/>
      <dgm:t>
        <a:bodyPr/>
        <a:lstStyle/>
        <a:p>
          <a:endParaRPr lang="ru-RU"/>
        </a:p>
      </dgm:t>
    </dgm:pt>
    <dgm:pt modelId="{8F0ABED2-EEEA-4838-8C3C-70354833A8FF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4A1FD26A-C5CD-407F-AE73-587B0D619687}" type="parTrans" cxnId="{945FE57B-DF1F-401C-8C32-9A2B87A86E9B}">
      <dgm:prSet/>
      <dgm:spPr/>
      <dgm:t>
        <a:bodyPr/>
        <a:lstStyle/>
        <a:p>
          <a:endParaRPr lang="ru-RU"/>
        </a:p>
      </dgm:t>
    </dgm:pt>
    <dgm:pt modelId="{113523B3-9BF6-4A0D-B3A7-B62EFC09B577}" type="sibTrans" cxnId="{945FE57B-DF1F-401C-8C32-9A2B87A86E9B}">
      <dgm:prSet/>
      <dgm:spPr/>
      <dgm:t>
        <a:bodyPr/>
        <a:lstStyle/>
        <a:p>
          <a:endParaRPr lang="ru-RU"/>
        </a:p>
      </dgm:t>
    </dgm:pt>
    <dgm:pt modelId="{8E314305-7363-446C-92ED-9A0666DD2E35}">
      <dgm:prSet phldrT="[Текст]"/>
      <dgm:spPr/>
      <dgm:t>
        <a:bodyPr/>
        <a:lstStyle/>
        <a:p>
          <a:r>
            <a:rPr lang="ru-RU" dirty="0" smtClean="0"/>
            <a:t>16</a:t>
          </a:r>
          <a:endParaRPr lang="ru-RU" dirty="0"/>
        </a:p>
      </dgm:t>
    </dgm:pt>
    <dgm:pt modelId="{F6A75D7F-0E10-4CBD-A49C-C73151AA5493}" type="parTrans" cxnId="{B24305B2-0ADD-4716-B2C2-E4C21AFFCC91}">
      <dgm:prSet/>
      <dgm:spPr/>
      <dgm:t>
        <a:bodyPr/>
        <a:lstStyle/>
        <a:p>
          <a:endParaRPr lang="ru-RU"/>
        </a:p>
      </dgm:t>
    </dgm:pt>
    <dgm:pt modelId="{2CDC4076-7265-45B7-B42F-7D79A0762DE7}" type="sibTrans" cxnId="{B24305B2-0ADD-4716-B2C2-E4C21AFFCC91}">
      <dgm:prSet/>
      <dgm:spPr/>
      <dgm:t>
        <a:bodyPr/>
        <a:lstStyle/>
        <a:p>
          <a:endParaRPr lang="ru-RU"/>
        </a:p>
      </dgm:t>
    </dgm:pt>
    <dgm:pt modelId="{DC94869F-B9FC-4F81-9109-FA58DED02563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BD234D78-7A9C-443A-A3AA-7300FB0D0789}" type="parTrans" cxnId="{E60DA94B-481A-483B-87CF-589745FF7653}">
      <dgm:prSet/>
      <dgm:spPr/>
      <dgm:t>
        <a:bodyPr/>
        <a:lstStyle/>
        <a:p>
          <a:endParaRPr lang="ru-RU"/>
        </a:p>
      </dgm:t>
    </dgm:pt>
    <dgm:pt modelId="{D193C7FF-780A-4CA0-A994-6B4FB3DAEBDA}" type="sibTrans" cxnId="{E60DA94B-481A-483B-87CF-589745FF7653}">
      <dgm:prSet/>
      <dgm:spPr/>
      <dgm:t>
        <a:bodyPr/>
        <a:lstStyle/>
        <a:p>
          <a:endParaRPr lang="ru-RU"/>
        </a:p>
      </dgm:t>
    </dgm:pt>
    <dgm:pt modelId="{18DAA5A4-BDD4-4DAC-9824-A1092DC3CD94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D675321A-A8CF-429B-AD55-E3D621E8ADE2}" type="sibTrans" cxnId="{F70D72F6-FE55-4491-83AA-0B8B067AA0D8}">
      <dgm:prSet/>
      <dgm:spPr/>
      <dgm:t>
        <a:bodyPr/>
        <a:lstStyle/>
        <a:p>
          <a:endParaRPr lang="ru-RU"/>
        </a:p>
      </dgm:t>
    </dgm:pt>
    <dgm:pt modelId="{0186B353-F0F0-4EAA-B1FE-BEF01D049543}" type="parTrans" cxnId="{F70D72F6-FE55-4491-83AA-0B8B067AA0D8}">
      <dgm:prSet/>
      <dgm:spPr/>
      <dgm:t>
        <a:bodyPr/>
        <a:lstStyle/>
        <a:p>
          <a:endParaRPr lang="ru-RU"/>
        </a:p>
      </dgm:t>
    </dgm:pt>
    <dgm:pt modelId="{7D9394CC-3D87-4703-A7B3-955CF38700B4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906A6849-D487-45C6-A39B-0B7FDB257DF9}" type="sibTrans" cxnId="{1C44EB37-BEE8-4AD5-8289-2B3A045BEB8C}">
      <dgm:prSet/>
      <dgm:spPr/>
      <dgm:t>
        <a:bodyPr/>
        <a:lstStyle/>
        <a:p>
          <a:endParaRPr lang="ru-RU"/>
        </a:p>
      </dgm:t>
    </dgm:pt>
    <dgm:pt modelId="{444EBF0E-0B41-458A-A077-597E18BC68AA}" type="parTrans" cxnId="{1C44EB37-BEE8-4AD5-8289-2B3A045BEB8C}">
      <dgm:prSet/>
      <dgm:spPr/>
      <dgm:t>
        <a:bodyPr/>
        <a:lstStyle/>
        <a:p>
          <a:endParaRPr lang="ru-RU"/>
        </a:p>
      </dgm:t>
    </dgm:pt>
    <dgm:pt modelId="{037430FB-3181-4D6F-9F43-FED4AD4275CF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4820072C-4FDF-49C4-8745-557D979268F5}" type="sibTrans" cxnId="{E9BD8814-BDC5-40C9-B319-FF9C0DB13C17}">
      <dgm:prSet/>
      <dgm:spPr/>
      <dgm:t>
        <a:bodyPr/>
        <a:lstStyle/>
        <a:p>
          <a:endParaRPr lang="ru-RU"/>
        </a:p>
      </dgm:t>
    </dgm:pt>
    <dgm:pt modelId="{3D3FF59E-B209-437D-A89A-A0575495D44F}" type="parTrans" cxnId="{E9BD8814-BDC5-40C9-B319-FF9C0DB13C17}">
      <dgm:prSet/>
      <dgm:spPr/>
      <dgm:t>
        <a:bodyPr/>
        <a:lstStyle/>
        <a:p>
          <a:endParaRPr lang="ru-RU"/>
        </a:p>
      </dgm:t>
    </dgm:pt>
    <dgm:pt modelId="{24D579CF-28D2-4651-8CA5-F19AC47FE239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CFEFCE4C-0653-49ED-BDC1-2EC6407570E7}" type="sibTrans" cxnId="{F19A5E18-4084-4835-8D8F-E2FD96745584}">
      <dgm:prSet/>
      <dgm:spPr/>
      <dgm:t>
        <a:bodyPr/>
        <a:lstStyle/>
        <a:p>
          <a:endParaRPr lang="ru-RU"/>
        </a:p>
      </dgm:t>
    </dgm:pt>
    <dgm:pt modelId="{92339301-901A-4121-86D5-0CD60D7E9DCB}" type="parTrans" cxnId="{F19A5E18-4084-4835-8D8F-E2FD96745584}">
      <dgm:prSet/>
      <dgm:spPr/>
      <dgm:t>
        <a:bodyPr/>
        <a:lstStyle/>
        <a:p>
          <a:endParaRPr lang="ru-RU"/>
        </a:p>
      </dgm:t>
    </dgm:pt>
    <dgm:pt modelId="{CEBC3F20-3002-4556-8177-9B7E458CB14D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146A47B3-F118-481E-B9E2-942A6FA99775}" type="sibTrans" cxnId="{021CFF10-704C-4094-B889-F672518C7FEA}">
      <dgm:prSet/>
      <dgm:spPr/>
      <dgm:t>
        <a:bodyPr/>
        <a:lstStyle/>
        <a:p>
          <a:endParaRPr lang="ru-RU"/>
        </a:p>
      </dgm:t>
    </dgm:pt>
    <dgm:pt modelId="{DB995151-74D3-4335-B20A-4B64A37E9238}" type="parTrans" cxnId="{021CFF10-704C-4094-B889-F672518C7FEA}">
      <dgm:prSet/>
      <dgm:spPr/>
      <dgm:t>
        <a:bodyPr/>
        <a:lstStyle/>
        <a:p>
          <a:endParaRPr lang="ru-RU"/>
        </a:p>
      </dgm:t>
    </dgm:pt>
    <dgm:pt modelId="{1C10CD63-EB02-4D75-9CBD-1FE5A3CDAAF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04A6061-2D4D-49D1-ACC9-DE28F1C20D79}" type="sibTrans" cxnId="{CEEAA680-BE7A-41B2-BEC2-E5C6C48B6FEF}">
      <dgm:prSet/>
      <dgm:spPr/>
      <dgm:t>
        <a:bodyPr/>
        <a:lstStyle/>
        <a:p>
          <a:endParaRPr lang="ru-RU"/>
        </a:p>
      </dgm:t>
    </dgm:pt>
    <dgm:pt modelId="{B345A2B0-A771-4CE5-A3DF-589683DE30D6}" type="parTrans" cxnId="{CEEAA680-BE7A-41B2-BEC2-E5C6C48B6FEF}">
      <dgm:prSet/>
      <dgm:spPr/>
      <dgm:t>
        <a:bodyPr/>
        <a:lstStyle/>
        <a:p>
          <a:endParaRPr lang="ru-RU"/>
        </a:p>
      </dgm:t>
    </dgm:pt>
    <dgm:pt modelId="{A128E47F-687B-4B6B-BAB4-E0D48681B572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E55F9AD-4413-48B8-BF8C-978BB3EB12C6}" type="sibTrans" cxnId="{6C1620A6-A336-4BFA-BD1F-99F2F89238A6}">
      <dgm:prSet/>
      <dgm:spPr/>
      <dgm:t>
        <a:bodyPr/>
        <a:lstStyle/>
        <a:p>
          <a:endParaRPr lang="ru-RU"/>
        </a:p>
      </dgm:t>
    </dgm:pt>
    <dgm:pt modelId="{12BEA4B4-8885-4884-92C5-27D1DD629F2B}" type="parTrans" cxnId="{6C1620A6-A336-4BFA-BD1F-99F2F89238A6}">
      <dgm:prSet/>
      <dgm:spPr/>
      <dgm:t>
        <a:bodyPr/>
        <a:lstStyle/>
        <a:p>
          <a:endParaRPr lang="ru-RU"/>
        </a:p>
      </dgm:t>
    </dgm:pt>
    <dgm:pt modelId="{5E86C66E-290F-40C3-8AA4-339EAFE2948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4F01AF4-43E2-4CBC-89C4-7FA347382320}" type="sibTrans" cxnId="{0F07EDF1-E602-4D54-BC5A-E336AE14457F}">
      <dgm:prSet/>
      <dgm:spPr/>
      <dgm:t>
        <a:bodyPr/>
        <a:lstStyle/>
        <a:p>
          <a:endParaRPr lang="ru-RU"/>
        </a:p>
      </dgm:t>
    </dgm:pt>
    <dgm:pt modelId="{DC2479CA-F356-4430-9A61-E1B3D3674760}" type="parTrans" cxnId="{0F07EDF1-E602-4D54-BC5A-E336AE14457F}">
      <dgm:prSet/>
      <dgm:spPr/>
      <dgm:t>
        <a:bodyPr/>
        <a:lstStyle/>
        <a:p>
          <a:endParaRPr lang="ru-RU"/>
        </a:p>
      </dgm:t>
    </dgm:pt>
    <dgm:pt modelId="{D98F439D-2F5D-45AC-9375-D237E2E8DD7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CDB9BE2-05B6-4E9A-B467-5D456ED58C14}" type="sibTrans" cxnId="{7DE42C4E-5A71-4DE3-B0F3-5191D56D60AE}">
      <dgm:prSet/>
      <dgm:spPr/>
      <dgm:t>
        <a:bodyPr/>
        <a:lstStyle/>
        <a:p>
          <a:endParaRPr lang="ru-RU"/>
        </a:p>
      </dgm:t>
    </dgm:pt>
    <dgm:pt modelId="{88EA45E8-0932-43D9-9778-3BCE44FD9C19}" type="parTrans" cxnId="{7DE42C4E-5A71-4DE3-B0F3-5191D56D60AE}">
      <dgm:prSet/>
      <dgm:spPr/>
      <dgm:t>
        <a:bodyPr/>
        <a:lstStyle/>
        <a:p>
          <a:endParaRPr lang="ru-RU"/>
        </a:p>
      </dgm:t>
    </dgm:pt>
    <dgm:pt modelId="{F5A2B856-2EFF-4B2E-8899-DC47336438C0}" type="pres">
      <dgm:prSet presAssocID="{9C3E35A6-590E-44B2-A3BF-29EB5F4809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A92BE-F136-4ACF-998B-46AD745C34D6}" type="pres">
      <dgm:prSet presAssocID="{2A5ADE6F-BAD2-4232-A556-BE652EDDB48B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367CE-86FC-4A72-B634-D90DAD3EF1BF}" type="pres">
      <dgm:prSet presAssocID="{1B02AA57-E166-4192-B40B-76479906D7C5}" presName="sibTrans" presStyleLbl="sibTrans2D1" presStyleIdx="0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EC3D21AA-1AF1-46AA-9981-660F63BDB16B}" type="pres">
      <dgm:prSet presAssocID="{1B02AA57-E166-4192-B40B-76479906D7C5}" presName="connectorText" presStyleLbl="sibTrans2D1" presStyleIdx="0" presStyleCnt="17"/>
      <dgm:spPr/>
      <dgm:t>
        <a:bodyPr/>
        <a:lstStyle/>
        <a:p>
          <a:endParaRPr lang="ru-RU"/>
        </a:p>
      </dgm:t>
    </dgm:pt>
    <dgm:pt modelId="{96A76F57-AEBC-42FC-89AB-9D47B783CE1E}" type="pres">
      <dgm:prSet presAssocID="{D98F439D-2F5D-45AC-9375-D237E2E8DD75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98E75-1AEB-4DC9-870D-6B3473982A2D}" type="pres">
      <dgm:prSet presAssocID="{3CDB9BE2-05B6-4E9A-B467-5D456ED58C14}" presName="sibTrans" presStyleLbl="sibTrans2D1" presStyleIdx="1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1F4FE7F5-4C1D-4868-AB4C-615D621634FE}" type="pres">
      <dgm:prSet presAssocID="{3CDB9BE2-05B6-4E9A-B467-5D456ED58C14}" presName="connectorText" presStyleLbl="sibTrans2D1" presStyleIdx="1" presStyleCnt="17"/>
      <dgm:spPr/>
      <dgm:t>
        <a:bodyPr/>
        <a:lstStyle/>
        <a:p>
          <a:endParaRPr lang="ru-RU"/>
        </a:p>
      </dgm:t>
    </dgm:pt>
    <dgm:pt modelId="{E3FC252F-7D1C-4A89-8FEF-43FE1F1F2987}" type="pres">
      <dgm:prSet presAssocID="{5E86C66E-290F-40C3-8AA4-339EAFE29489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37445-BE1D-4699-89DB-D1BD95D9DF28}" type="pres">
      <dgm:prSet presAssocID="{84F01AF4-43E2-4CBC-89C4-7FA347382320}" presName="sibTrans" presStyleLbl="sibTrans2D1" presStyleIdx="2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DDEC6FD6-1D9A-4120-8F1C-DC8F767FC2C4}" type="pres">
      <dgm:prSet presAssocID="{84F01AF4-43E2-4CBC-89C4-7FA347382320}" presName="connectorText" presStyleLbl="sibTrans2D1" presStyleIdx="2" presStyleCnt="17"/>
      <dgm:spPr/>
      <dgm:t>
        <a:bodyPr/>
        <a:lstStyle/>
        <a:p>
          <a:endParaRPr lang="ru-RU"/>
        </a:p>
      </dgm:t>
    </dgm:pt>
    <dgm:pt modelId="{BC086476-AB16-41A2-AF9D-CEFAE100F55B}" type="pres">
      <dgm:prSet presAssocID="{A128E47F-687B-4B6B-BAB4-E0D48681B572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C315-FECE-4552-AC9E-2EC35FA534B2}" type="pres">
      <dgm:prSet presAssocID="{FE55F9AD-4413-48B8-BF8C-978BB3EB12C6}" presName="sibTrans" presStyleLbl="sibTrans2D1" presStyleIdx="3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CA9EFF69-D5E1-4730-8B0B-2C4A8D5E20D7}" type="pres">
      <dgm:prSet presAssocID="{FE55F9AD-4413-48B8-BF8C-978BB3EB12C6}" presName="connectorText" presStyleLbl="sibTrans2D1" presStyleIdx="3" presStyleCnt="17"/>
      <dgm:spPr/>
      <dgm:t>
        <a:bodyPr/>
        <a:lstStyle/>
        <a:p>
          <a:endParaRPr lang="ru-RU"/>
        </a:p>
      </dgm:t>
    </dgm:pt>
    <dgm:pt modelId="{181164D1-6491-4470-BDAD-2ACD35F1A5F6}" type="pres">
      <dgm:prSet presAssocID="{1C10CD63-EB02-4D75-9CBD-1FE5A3CDAAFB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6107A-4185-4571-910A-E38A198D7776}" type="pres">
      <dgm:prSet presAssocID="{E04A6061-2D4D-49D1-ACC9-DE28F1C20D79}" presName="sibTrans" presStyleLbl="sibTrans2D1" presStyleIdx="4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33DC5098-D5E0-492E-A14C-5B2A682D8D38}" type="pres">
      <dgm:prSet presAssocID="{E04A6061-2D4D-49D1-ACC9-DE28F1C20D79}" presName="connectorText" presStyleLbl="sibTrans2D1" presStyleIdx="4" presStyleCnt="17"/>
      <dgm:spPr/>
      <dgm:t>
        <a:bodyPr/>
        <a:lstStyle/>
        <a:p>
          <a:endParaRPr lang="ru-RU"/>
        </a:p>
      </dgm:t>
    </dgm:pt>
    <dgm:pt modelId="{88F35933-19E3-4CD8-9740-225C618DDE88}" type="pres">
      <dgm:prSet presAssocID="{CEBC3F20-3002-4556-8177-9B7E458CB14D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80C04-577B-49C8-8E16-1E419240D48F}" type="pres">
      <dgm:prSet presAssocID="{146A47B3-F118-481E-B9E2-942A6FA99775}" presName="sibTrans" presStyleLbl="sibTrans2D1" presStyleIdx="5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1DAFFD88-866C-4B22-9845-483D3BF47E22}" type="pres">
      <dgm:prSet presAssocID="{146A47B3-F118-481E-B9E2-942A6FA99775}" presName="connectorText" presStyleLbl="sibTrans2D1" presStyleIdx="5" presStyleCnt="17"/>
      <dgm:spPr/>
      <dgm:t>
        <a:bodyPr/>
        <a:lstStyle/>
        <a:p>
          <a:endParaRPr lang="ru-RU"/>
        </a:p>
      </dgm:t>
    </dgm:pt>
    <dgm:pt modelId="{0642C5D9-828A-4871-9F08-678AF2DC33F8}" type="pres">
      <dgm:prSet presAssocID="{24D579CF-28D2-4651-8CA5-F19AC47FE239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A595-D54E-47FF-99CF-B1DF7BD7B7F2}" type="pres">
      <dgm:prSet presAssocID="{CFEFCE4C-0653-49ED-BDC1-2EC6407570E7}" presName="sibTrans" presStyleLbl="sibTrans2D1" presStyleIdx="6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5A24E942-C147-42EA-9D42-5648EDCCDEEE}" type="pres">
      <dgm:prSet presAssocID="{CFEFCE4C-0653-49ED-BDC1-2EC6407570E7}" presName="connectorText" presStyleLbl="sibTrans2D1" presStyleIdx="6" presStyleCnt="17"/>
      <dgm:spPr/>
      <dgm:t>
        <a:bodyPr/>
        <a:lstStyle/>
        <a:p>
          <a:endParaRPr lang="ru-RU"/>
        </a:p>
      </dgm:t>
    </dgm:pt>
    <dgm:pt modelId="{2FC5C0A3-D9CD-4255-8111-678F664A9260}" type="pres">
      <dgm:prSet presAssocID="{037430FB-3181-4D6F-9F43-FED4AD4275CF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ADC89-53D5-414B-B4C5-C42A35209E83}" type="pres">
      <dgm:prSet presAssocID="{4820072C-4FDF-49C4-8745-557D979268F5}" presName="sibTrans" presStyleLbl="sibTrans2D1" presStyleIdx="7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577DB716-C2EE-4997-8E0D-E82444B3FC38}" type="pres">
      <dgm:prSet presAssocID="{4820072C-4FDF-49C4-8745-557D979268F5}" presName="connectorText" presStyleLbl="sibTrans2D1" presStyleIdx="7" presStyleCnt="17"/>
      <dgm:spPr/>
      <dgm:t>
        <a:bodyPr/>
        <a:lstStyle/>
        <a:p>
          <a:endParaRPr lang="ru-RU"/>
        </a:p>
      </dgm:t>
    </dgm:pt>
    <dgm:pt modelId="{BAD508E6-2E44-41E4-AFED-5FED829FD99D}" type="pres">
      <dgm:prSet presAssocID="{7D9394CC-3D87-4703-A7B3-955CF38700B4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C3A1-CF4F-458C-8160-A50AD6E6A2DC}" type="pres">
      <dgm:prSet presAssocID="{906A6849-D487-45C6-A39B-0B7FDB257DF9}" presName="sibTrans" presStyleLbl="sibTrans2D1" presStyleIdx="8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8A86374E-F355-478A-B9CE-F0388FE405D3}" type="pres">
      <dgm:prSet presAssocID="{906A6849-D487-45C6-A39B-0B7FDB257DF9}" presName="connectorText" presStyleLbl="sibTrans2D1" presStyleIdx="8" presStyleCnt="17"/>
      <dgm:spPr/>
      <dgm:t>
        <a:bodyPr/>
        <a:lstStyle/>
        <a:p>
          <a:endParaRPr lang="ru-RU"/>
        </a:p>
      </dgm:t>
    </dgm:pt>
    <dgm:pt modelId="{758DF631-2BDA-45B0-930D-CE7289B9257A}" type="pres">
      <dgm:prSet presAssocID="{18DAA5A4-BDD4-4DAC-9824-A1092DC3CD94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DDF7-E910-4E77-A11C-440A4964313D}" type="pres">
      <dgm:prSet presAssocID="{D675321A-A8CF-429B-AD55-E3D621E8ADE2}" presName="sibTrans" presStyleLbl="sibTrans2D1" presStyleIdx="9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603397D0-97BE-4E9B-90C6-949463B0D324}" type="pres">
      <dgm:prSet presAssocID="{D675321A-A8CF-429B-AD55-E3D621E8ADE2}" presName="connectorText" presStyleLbl="sibTrans2D1" presStyleIdx="9" presStyleCnt="17"/>
      <dgm:spPr/>
      <dgm:t>
        <a:bodyPr/>
        <a:lstStyle/>
        <a:p>
          <a:endParaRPr lang="ru-RU"/>
        </a:p>
      </dgm:t>
    </dgm:pt>
    <dgm:pt modelId="{D7F314A7-A5EC-4CF8-B074-C593DC7558F8}" type="pres">
      <dgm:prSet presAssocID="{856B8C95-ACE2-476D-B9E8-83D78F2B4272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DA3D-4F1A-44FD-9162-0213BEFDF5A0}" type="pres">
      <dgm:prSet presAssocID="{0819198F-9F02-4D18-9DFE-FCABFEE82ADA}" presName="sibTrans" presStyleLbl="sibTrans2D1" presStyleIdx="10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2457F9F5-1C30-4B37-97F8-949B226C24FA}" type="pres">
      <dgm:prSet presAssocID="{0819198F-9F02-4D18-9DFE-FCABFEE82ADA}" presName="connectorText" presStyleLbl="sibTrans2D1" presStyleIdx="10" presStyleCnt="17"/>
      <dgm:spPr/>
      <dgm:t>
        <a:bodyPr/>
        <a:lstStyle/>
        <a:p>
          <a:endParaRPr lang="ru-RU"/>
        </a:p>
      </dgm:t>
    </dgm:pt>
    <dgm:pt modelId="{DF7AADBA-968E-4EC6-B737-D42D9343E118}" type="pres">
      <dgm:prSet presAssocID="{0BE9EDA6-35C0-4264-8711-91495A434135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88150-652A-4550-88D5-239176B9D8DD}" type="pres">
      <dgm:prSet presAssocID="{9736586E-910F-414E-AA77-FAAC32C5844D}" presName="sibTrans" presStyleLbl="sibTrans2D1" presStyleIdx="11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7BDD3905-E7F0-440F-BE31-43698711051C}" type="pres">
      <dgm:prSet presAssocID="{9736586E-910F-414E-AA77-FAAC32C5844D}" presName="connectorText" presStyleLbl="sibTrans2D1" presStyleIdx="11" presStyleCnt="17"/>
      <dgm:spPr/>
      <dgm:t>
        <a:bodyPr/>
        <a:lstStyle/>
        <a:p>
          <a:endParaRPr lang="ru-RU"/>
        </a:p>
      </dgm:t>
    </dgm:pt>
    <dgm:pt modelId="{911A13AC-ADCA-41A8-9C25-24CDE802D0D9}" type="pres">
      <dgm:prSet presAssocID="{6BFF9DE1-5EB2-4EA6-A584-55C43DBE2141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D3E3-D8B0-4A5E-B22F-6EAC74875954}" type="pres">
      <dgm:prSet presAssocID="{2C446B62-FD18-425F-9EDC-9630D85BB2E8}" presName="sibTrans" presStyleLbl="sibTrans2D1" presStyleIdx="12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2E969567-42B0-4222-B367-8896B74C2F2D}" type="pres">
      <dgm:prSet presAssocID="{2C446B62-FD18-425F-9EDC-9630D85BB2E8}" presName="connectorText" presStyleLbl="sibTrans2D1" presStyleIdx="12" presStyleCnt="17"/>
      <dgm:spPr/>
      <dgm:t>
        <a:bodyPr/>
        <a:lstStyle/>
        <a:p>
          <a:endParaRPr lang="ru-RU"/>
        </a:p>
      </dgm:t>
    </dgm:pt>
    <dgm:pt modelId="{265F91F2-1FCD-4FDA-88EA-344AF89C64DC}" type="pres">
      <dgm:prSet presAssocID="{E06BB79B-DE0B-4B5E-AF49-B2C3F3065897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E676F-5904-41A7-9890-56EA14DA1E1D}" type="pres">
      <dgm:prSet presAssocID="{A26FD810-9CCF-4ED4-ABE6-A09B1282B069}" presName="sibTrans" presStyleLbl="sibTrans2D1" presStyleIdx="13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F405C13B-C6CE-40C5-B90A-0FDE38FCFEEA}" type="pres">
      <dgm:prSet presAssocID="{A26FD810-9CCF-4ED4-ABE6-A09B1282B069}" presName="connectorText" presStyleLbl="sibTrans2D1" presStyleIdx="13" presStyleCnt="17"/>
      <dgm:spPr/>
      <dgm:t>
        <a:bodyPr/>
        <a:lstStyle/>
        <a:p>
          <a:endParaRPr lang="ru-RU"/>
        </a:p>
      </dgm:t>
    </dgm:pt>
    <dgm:pt modelId="{308EBA62-A6D4-45A5-AD2A-D1D9D04A7E9E}" type="pres">
      <dgm:prSet presAssocID="{8F0ABED2-EEEA-4838-8C3C-70354833A8FF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B2218-BA18-48A7-AA9C-173ABD3A56DA}" type="pres">
      <dgm:prSet presAssocID="{113523B3-9BF6-4A0D-B3A7-B62EFC09B577}" presName="sibTrans" presStyleLbl="sibTrans2D1" presStyleIdx="14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C49CEC69-D9B2-4B0C-A44B-007F1014F5A2}" type="pres">
      <dgm:prSet presAssocID="{113523B3-9BF6-4A0D-B3A7-B62EFC09B577}" presName="connectorText" presStyleLbl="sibTrans2D1" presStyleIdx="14" presStyleCnt="17"/>
      <dgm:spPr/>
      <dgm:t>
        <a:bodyPr/>
        <a:lstStyle/>
        <a:p>
          <a:endParaRPr lang="ru-RU"/>
        </a:p>
      </dgm:t>
    </dgm:pt>
    <dgm:pt modelId="{390654EE-A506-494B-8481-77002B517F9D}" type="pres">
      <dgm:prSet presAssocID="{8E314305-7363-446C-92ED-9A0666DD2E35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DF05-FA8E-4D36-BF5F-B924C1581D3E}" type="pres">
      <dgm:prSet presAssocID="{2CDC4076-7265-45B7-B42F-7D79A0762DE7}" presName="sibTrans" presStyleLbl="sibTrans2D1" presStyleIdx="15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713312CC-3A18-4279-8DAD-7D1A5EC957B5}" type="pres">
      <dgm:prSet presAssocID="{2CDC4076-7265-45B7-B42F-7D79A0762DE7}" presName="connectorText" presStyleLbl="sibTrans2D1" presStyleIdx="15" presStyleCnt="17"/>
      <dgm:spPr/>
      <dgm:t>
        <a:bodyPr/>
        <a:lstStyle/>
        <a:p>
          <a:endParaRPr lang="ru-RU"/>
        </a:p>
      </dgm:t>
    </dgm:pt>
    <dgm:pt modelId="{F7363782-FFEF-4A87-9CF6-75961D0DE662}" type="pres">
      <dgm:prSet presAssocID="{DC94869F-B9FC-4F81-9109-FA58DED02563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E38F-4C6A-4B68-872E-C8F5DB769F18}" type="pres">
      <dgm:prSet presAssocID="{D193C7FF-780A-4CA0-A994-6B4FB3DAEBDA}" presName="sibTrans" presStyleLbl="sibTrans2D1" presStyleIdx="16" presStyleCnt="17" custAng="4928911" custLinFactNeighborX="10920" custLinFactNeighborY="-1726"/>
      <dgm:spPr/>
      <dgm:t>
        <a:bodyPr/>
        <a:lstStyle/>
        <a:p>
          <a:endParaRPr lang="ru-RU"/>
        </a:p>
      </dgm:t>
    </dgm:pt>
    <dgm:pt modelId="{BFBB17B7-5D36-4FBC-AF5A-CD1D407240BF}" type="pres">
      <dgm:prSet presAssocID="{D193C7FF-780A-4CA0-A994-6B4FB3DAEBDA}" presName="connectorText" presStyleLbl="sibTrans2D1" presStyleIdx="16" presStyleCnt="17"/>
      <dgm:spPr/>
      <dgm:t>
        <a:bodyPr/>
        <a:lstStyle/>
        <a:p>
          <a:endParaRPr lang="ru-RU"/>
        </a:p>
      </dgm:t>
    </dgm:pt>
  </dgm:ptLst>
  <dgm:cxnLst>
    <dgm:cxn modelId="{D72E093B-B31E-4D42-B1AB-CC6405CFC032}" type="presOf" srcId="{E06BB79B-DE0B-4B5E-AF49-B2C3F3065897}" destId="{265F91F2-1FCD-4FDA-88EA-344AF89C64DC}" srcOrd="0" destOrd="0" presId="urn:microsoft.com/office/officeart/2005/8/layout/cycle2"/>
    <dgm:cxn modelId="{45C7E037-9AAA-4F64-A82A-D0C791648935}" type="presOf" srcId="{18DAA5A4-BDD4-4DAC-9824-A1092DC3CD94}" destId="{758DF631-2BDA-45B0-930D-CE7289B9257A}" srcOrd="0" destOrd="0" presId="urn:microsoft.com/office/officeart/2005/8/layout/cycle2"/>
    <dgm:cxn modelId="{AC7094DF-5269-4239-8822-0CA881D4AD1E}" type="presOf" srcId="{4820072C-4FDF-49C4-8745-557D979268F5}" destId="{8FDADC89-53D5-414B-B4C5-C42A35209E83}" srcOrd="0" destOrd="0" presId="urn:microsoft.com/office/officeart/2005/8/layout/cycle2"/>
    <dgm:cxn modelId="{BC484C65-A40A-4CFC-9A00-03991015D002}" type="presOf" srcId="{3CDB9BE2-05B6-4E9A-B467-5D456ED58C14}" destId="{1F4FE7F5-4C1D-4868-AB4C-615D621634FE}" srcOrd="1" destOrd="0" presId="urn:microsoft.com/office/officeart/2005/8/layout/cycle2"/>
    <dgm:cxn modelId="{02B9D392-78BD-446E-BD71-F4BE8487B707}" type="presOf" srcId="{CFEFCE4C-0653-49ED-BDC1-2EC6407570E7}" destId="{3403A595-D54E-47FF-99CF-B1DF7BD7B7F2}" srcOrd="0" destOrd="0" presId="urn:microsoft.com/office/officeart/2005/8/layout/cycle2"/>
    <dgm:cxn modelId="{67695F78-03B1-45E7-988C-E3650E5028D1}" type="presOf" srcId="{0819198F-9F02-4D18-9DFE-FCABFEE82ADA}" destId="{026DDA3D-4F1A-44FD-9162-0213BEFDF5A0}" srcOrd="0" destOrd="0" presId="urn:microsoft.com/office/officeart/2005/8/layout/cycle2"/>
    <dgm:cxn modelId="{C19BF0EE-6FCA-47F2-A993-D2A294A1019D}" type="presOf" srcId="{CEBC3F20-3002-4556-8177-9B7E458CB14D}" destId="{88F35933-19E3-4CD8-9740-225C618DDE88}" srcOrd="0" destOrd="0" presId="urn:microsoft.com/office/officeart/2005/8/layout/cycle2"/>
    <dgm:cxn modelId="{DBA104EA-CBF2-4528-A389-6BBB47283B75}" type="presOf" srcId="{8E314305-7363-446C-92ED-9A0666DD2E35}" destId="{390654EE-A506-494B-8481-77002B517F9D}" srcOrd="0" destOrd="0" presId="urn:microsoft.com/office/officeart/2005/8/layout/cycle2"/>
    <dgm:cxn modelId="{53E340B5-E1E7-4962-966E-2C3848072215}" type="presOf" srcId="{A128E47F-687B-4B6B-BAB4-E0D48681B572}" destId="{BC086476-AB16-41A2-AF9D-CEFAE100F55B}" srcOrd="0" destOrd="0" presId="urn:microsoft.com/office/officeart/2005/8/layout/cycle2"/>
    <dgm:cxn modelId="{BB9DD132-616F-4726-8237-CE3FBAFABD48}" type="presOf" srcId="{2CDC4076-7265-45B7-B42F-7D79A0762DE7}" destId="{713312CC-3A18-4279-8DAD-7D1A5EC957B5}" srcOrd="1" destOrd="0" presId="urn:microsoft.com/office/officeart/2005/8/layout/cycle2"/>
    <dgm:cxn modelId="{7F9C38A3-5600-4194-9D47-1E70EBABF407}" type="presOf" srcId="{9736586E-910F-414E-AA77-FAAC32C5844D}" destId="{7BDD3905-E7F0-440F-BE31-43698711051C}" srcOrd="1" destOrd="0" presId="urn:microsoft.com/office/officeart/2005/8/layout/cycle2"/>
    <dgm:cxn modelId="{7D9350D1-0084-4E37-8F35-6E3A2714979E}" type="presOf" srcId="{CFEFCE4C-0653-49ED-BDC1-2EC6407570E7}" destId="{5A24E942-C147-42EA-9D42-5648EDCCDEEE}" srcOrd="1" destOrd="0" presId="urn:microsoft.com/office/officeart/2005/8/layout/cycle2"/>
    <dgm:cxn modelId="{138E4383-759E-476B-A768-C2F23C87FDE8}" type="presOf" srcId="{D193C7FF-780A-4CA0-A994-6B4FB3DAEBDA}" destId="{BFBB17B7-5D36-4FBC-AF5A-CD1D407240BF}" srcOrd="1" destOrd="0" presId="urn:microsoft.com/office/officeart/2005/8/layout/cycle2"/>
    <dgm:cxn modelId="{CEEAA680-BE7A-41B2-BEC2-E5C6C48B6FEF}" srcId="{9C3E35A6-590E-44B2-A3BF-29EB5F48099C}" destId="{1C10CD63-EB02-4D75-9CBD-1FE5A3CDAAFB}" srcOrd="4" destOrd="0" parTransId="{B345A2B0-A771-4CE5-A3DF-589683DE30D6}" sibTransId="{E04A6061-2D4D-49D1-ACC9-DE28F1C20D79}"/>
    <dgm:cxn modelId="{F19A5E18-4084-4835-8D8F-E2FD96745584}" srcId="{9C3E35A6-590E-44B2-A3BF-29EB5F48099C}" destId="{24D579CF-28D2-4651-8CA5-F19AC47FE239}" srcOrd="6" destOrd="0" parTransId="{92339301-901A-4121-86D5-0CD60D7E9DCB}" sibTransId="{CFEFCE4C-0653-49ED-BDC1-2EC6407570E7}"/>
    <dgm:cxn modelId="{F504FAF9-470E-4B8E-9BC4-178A846F89B9}" type="presOf" srcId="{2CDC4076-7265-45B7-B42F-7D79A0762DE7}" destId="{3783DF05-FA8E-4D36-BF5F-B924C1581D3E}" srcOrd="0" destOrd="0" presId="urn:microsoft.com/office/officeart/2005/8/layout/cycle2"/>
    <dgm:cxn modelId="{DE84E07D-2468-4432-BF31-E6BCE59D18A3}" type="presOf" srcId="{9736586E-910F-414E-AA77-FAAC32C5844D}" destId="{6D788150-652A-4550-88D5-239176B9D8DD}" srcOrd="0" destOrd="0" presId="urn:microsoft.com/office/officeart/2005/8/layout/cycle2"/>
    <dgm:cxn modelId="{A0E907BF-A8CE-497C-992E-5BC5FD58278D}" type="presOf" srcId="{2C446B62-FD18-425F-9EDC-9630D85BB2E8}" destId="{2E969567-42B0-4222-B367-8896B74C2F2D}" srcOrd="1" destOrd="0" presId="urn:microsoft.com/office/officeart/2005/8/layout/cycle2"/>
    <dgm:cxn modelId="{1C44EB37-BEE8-4AD5-8289-2B3A045BEB8C}" srcId="{9C3E35A6-590E-44B2-A3BF-29EB5F48099C}" destId="{7D9394CC-3D87-4703-A7B3-955CF38700B4}" srcOrd="8" destOrd="0" parTransId="{444EBF0E-0B41-458A-A077-597E18BC68AA}" sibTransId="{906A6849-D487-45C6-A39B-0B7FDB257DF9}"/>
    <dgm:cxn modelId="{82F72A55-28FE-4FC9-8680-C29B371C87D8}" type="presOf" srcId="{037430FB-3181-4D6F-9F43-FED4AD4275CF}" destId="{2FC5C0A3-D9CD-4255-8111-678F664A9260}" srcOrd="0" destOrd="0" presId="urn:microsoft.com/office/officeart/2005/8/layout/cycle2"/>
    <dgm:cxn modelId="{D5381429-A246-4530-907B-4E090618E60A}" srcId="{9C3E35A6-590E-44B2-A3BF-29EB5F48099C}" destId="{2A5ADE6F-BAD2-4232-A556-BE652EDDB48B}" srcOrd="0" destOrd="0" parTransId="{9D3FF149-20C9-48C7-8E40-8FF49B5A550D}" sibTransId="{1B02AA57-E166-4192-B40B-76479906D7C5}"/>
    <dgm:cxn modelId="{34CF62B1-C03B-46D2-B3D1-EBAEC48CC98B}" type="presOf" srcId="{A26FD810-9CCF-4ED4-ABE6-A09B1282B069}" destId="{008E676F-5904-41A7-9890-56EA14DA1E1D}" srcOrd="0" destOrd="0" presId="urn:microsoft.com/office/officeart/2005/8/layout/cycle2"/>
    <dgm:cxn modelId="{C32F130E-1FB3-4A01-88F3-2033BB7F41F3}" type="presOf" srcId="{A26FD810-9CCF-4ED4-ABE6-A09B1282B069}" destId="{F405C13B-C6CE-40C5-B90A-0FDE38FCFEEA}" srcOrd="1" destOrd="0" presId="urn:microsoft.com/office/officeart/2005/8/layout/cycle2"/>
    <dgm:cxn modelId="{0F7E6CEE-F963-4657-A4B2-E4EB7E93DCDC}" type="presOf" srcId="{1B02AA57-E166-4192-B40B-76479906D7C5}" destId="{A00367CE-86FC-4A72-B634-D90DAD3EF1BF}" srcOrd="0" destOrd="0" presId="urn:microsoft.com/office/officeart/2005/8/layout/cycle2"/>
    <dgm:cxn modelId="{A786B83C-7A88-4BBA-8461-F44DD7463308}" type="presOf" srcId="{146A47B3-F118-481E-B9E2-942A6FA99775}" destId="{1DAFFD88-866C-4B22-9845-483D3BF47E22}" srcOrd="1" destOrd="0" presId="urn:microsoft.com/office/officeart/2005/8/layout/cycle2"/>
    <dgm:cxn modelId="{EA7E5A26-5504-4397-906E-7534D3AC782C}" type="presOf" srcId="{1C10CD63-EB02-4D75-9CBD-1FE5A3CDAAFB}" destId="{181164D1-6491-4470-BDAD-2ACD35F1A5F6}" srcOrd="0" destOrd="0" presId="urn:microsoft.com/office/officeart/2005/8/layout/cycle2"/>
    <dgm:cxn modelId="{40660AD6-BF4E-4F9D-ABA9-3EC063D7A873}" type="presOf" srcId="{0819198F-9F02-4D18-9DFE-FCABFEE82ADA}" destId="{2457F9F5-1C30-4B37-97F8-949B226C24FA}" srcOrd="1" destOrd="0" presId="urn:microsoft.com/office/officeart/2005/8/layout/cycle2"/>
    <dgm:cxn modelId="{7390A5D9-FC93-4665-B33A-DE44B2824E9D}" type="presOf" srcId="{24D579CF-28D2-4651-8CA5-F19AC47FE239}" destId="{0642C5D9-828A-4871-9F08-678AF2DC33F8}" srcOrd="0" destOrd="0" presId="urn:microsoft.com/office/officeart/2005/8/layout/cycle2"/>
    <dgm:cxn modelId="{811A6B80-9796-4B95-ABFD-893DCD9EE153}" srcId="{9C3E35A6-590E-44B2-A3BF-29EB5F48099C}" destId="{856B8C95-ACE2-476D-B9E8-83D78F2B4272}" srcOrd="10" destOrd="0" parTransId="{0EF4851C-1826-4379-9355-321F1ED8DA1E}" sibTransId="{0819198F-9F02-4D18-9DFE-FCABFEE82ADA}"/>
    <dgm:cxn modelId="{A46014ED-590E-43F5-8446-2ACDC047522B}" type="presOf" srcId="{1B02AA57-E166-4192-B40B-76479906D7C5}" destId="{EC3D21AA-1AF1-46AA-9981-660F63BDB16B}" srcOrd="1" destOrd="0" presId="urn:microsoft.com/office/officeart/2005/8/layout/cycle2"/>
    <dgm:cxn modelId="{C0A0ECFF-E288-408E-9CEF-9427853C0A09}" type="presOf" srcId="{84F01AF4-43E2-4CBC-89C4-7FA347382320}" destId="{E9937445-BE1D-4699-89DB-D1BD95D9DF28}" srcOrd="0" destOrd="0" presId="urn:microsoft.com/office/officeart/2005/8/layout/cycle2"/>
    <dgm:cxn modelId="{D5EE645C-9156-4359-B51B-E32EE35671AB}" type="presOf" srcId="{FE55F9AD-4413-48B8-BF8C-978BB3EB12C6}" destId="{5128C315-FECE-4552-AC9E-2EC35FA534B2}" srcOrd="0" destOrd="0" presId="urn:microsoft.com/office/officeart/2005/8/layout/cycle2"/>
    <dgm:cxn modelId="{F2DAF193-BC65-4DB9-AB2F-0D3CCB48938D}" type="presOf" srcId="{146A47B3-F118-481E-B9E2-942A6FA99775}" destId="{7EC80C04-577B-49C8-8E16-1E419240D48F}" srcOrd="0" destOrd="0" presId="urn:microsoft.com/office/officeart/2005/8/layout/cycle2"/>
    <dgm:cxn modelId="{B42F6D4A-CA5C-4627-A388-E8EB05C2554E}" type="presOf" srcId="{9C3E35A6-590E-44B2-A3BF-29EB5F48099C}" destId="{F5A2B856-2EFF-4B2E-8899-DC47336438C0}" srcOrd="0" destOrd="0" presId="urn:microsoft.com/office/officeart/2005/8/layout/cycle2"/>
    <dgm:cxn modelId="{00BF29EC-A637-4FED-98A1-71A355FBA22B}" type="presOf" srcId="{E04A6061-2D4D-49D1-ACC9-DE28F1C20D79}" destId="{33DC5098-D5E0-492E-A14C-5B2A682D8D38}" srcOrd="1" destOrd="0" presId="urn:microsoft.com/office/officeart/2005/8/layout/cycle2"/>
    <dgm:cxn modelId="{EDB4D582-24A0-4237-8684-B08F7DD788B6}" type="presOf" srcId="{D675321A-A8CF-429B-AD55-E3D621E8ADE2}" destId="{603397D0-97BE-4E9B-90C6-949463B0D324}" srcOrd="1" destOrd="0" presId="urn:microsoft.com/office/officeart/2005/8/layout/cycle2"/>
    <dgm:cxn modelId="{962E57D5-C326-4A85-ABF3-AB4514EBC7AF}" type="presOf" srcId="{3CDB9BE2-05B6-4E9A-B467-5D456ED58C14}" destId="{89898E75-1AEB-4DC9-870D-6B3473982A2D}" srcOrd="0" destOrd="0" presId="urn:microsoft.com/office/officeart/2005/8/layout/cycle2"/>
    <dgm:cxn modelId="{FCBB718E-D981-42EC-A168-A9EE4DAFD552}" type="presOf" srcId="{906A6849-D487-45C6-A39B-0B7FDB257DF9}" destId="{8A86374E-F355-478A-B9CE-F0388FE405D3}" srcOrd="1" destOrd="0" presId="urn:microsoft.com/office/officeart/2005/8/layout/cycle2"/>
    <dgm:cxn modelId="{F70D72F6-FE55-4491-83AA-0B8B067AA0D8}" srcId="{9C3E35A6-590E-44B2-A3BF-29EB5F48099C}" destId="{18DAA5A4-BDD4-4DAC-9824-A1092DC3CD94}" srcOrd="9" destOrd="0" parTransId="{0186B353-F0F0-4EAA-B1FE-BEF01D049543}" sibTransId="{D675321A-A8CF-429B-AD55-E3D621E8ADE2}"/>
    <dgm:cxn modelId="{64532632-538E-4FE9-81A6-BFBAAAB95714}" srcId="{9C3E35A6-590E-44B2-A3BF-29EB5F48099C}" destId="{E06BB79B-DE0B-4B5E-AF49-B2C3F3065897}" srcOrd="13" destOrd="0" parTransId="{171CDF61-3457-4FAC-BD1C-8001E98F9BC5}" sibTransId="{A26FD810-9CCF-4ED4-ABE6-A09B1282B069}"/>
    <dgm:cxn modelId="{B24305B2-0ADD-4716-B2C2-E4C21AFFCC91}" srcId="{9C3E35A6-590E-44B2-A3BF-29EB5F48099C}" destId="{8E314305-7363-446C-92ED-9A0666DD2E35}" srcOrd="15" destOrd="0" parTransId="{F6A75D7F-0E10-4CBD-A49C-C73151AA5493}" sibTransId="{2CDC4076-7265-45B7-B42F-7D79A0762DE7}"/>
    <dgm:cxn modelId="{0791EC1A-8B28-46EF-B738-913E58D39E2E}" type="presOf" srcId="{5E86C66E-290F-40C3-8AA4-339EAFE29489}" destId="{E3FC252F-7D1C-4A89-8FEF-43FE1F1F2987}" srcOrd="0" destOrd="0" presId="urn:microsoft.com/office/officeart/2005/8/layout/cycle2"/>
    <dgm:cxn modelId="{945FE57B-DF1F-401C-8C32-9A2B87A86E9B}" srcId="{9C3E35A6-590E-44B2-A3BF-29EB5F48099C}" destId="{8F0ABED2-EEEA-4838-8C3C-70354833A8FF}" srcOrd="14" destOrd="0" parTransId="{4A1FD26A-C5CD-407F-AE73-587B0D619687}" sibTransId="{113523B3-9BF6-4A0D-B3A7-B62EFC09B577}"/>
    <dgm:cxn modelId="{07FC7180-01FE-4FD2-A2D7-AFA5EE76AFD5}" type="presOf" srcId="{856B8C95-ACE2-476D-B9E8-83D78F2B4272}" destId="{D7F314A7-A5EC-4CF8-B074-C593DC7558F8}" srcOrd="0" destOrd="0" presId="urn:microsoft.com/office/officeart/2005/8/layout/cycle2"/>
    <dgm:cxn modelId="{722454B2-5335-493A-B98F-0D6426FCA9CA}" type="presOf" srcId="{2C446B62-FD18-425F-9EDC-9630D85BB2E8}" destId="{7B95D3E3-D8B0-4A5E-B22F-6EAC74875954}" srcOrd="0" destOrd="0" presId="urn:microsoft.com/office/officeart/2005/8/layout/cycle2"/>
    <dgm:cxn modelId="{E9BD8814-BDC5-40C9-B319-FF9C0DB13C17}" srcId="{9C3E35A6-590E-44B2-A3BF-29EB5F48099C}" destId="{037430FB-3181-4D6F-9F43-FED4AD4275CF}" srcOrd="7" destOrd="0" parTransId="{3D3FF59E-B209-437D-A89A-A0575495D44F}" sibTransId="{4820072C-4FDF-49C4-8745-557D979268F5}"/>
    <dgm:cxn modelId="{5DEB1058-A693-428D-80D5-1A58F4A58CB5}" srcId="{9C3E35A6-590E-44B2-A3BF-29EB5F48099C}" destId="{0BE9EDA6-35C0-4264-8711-91495A434135}" srcOrd="11" destOrd="0" parTransId="{F6A834BA-A6AE-4756-A2AB-CBA50851695D}" sibTransId="{9736586E-910F-414E-AA77-FAAC32C5844D}"/>
    <dgm:cxn modelId="{0F07EDF1-E602-4D54-BC5A-E336AE14457F}" srcId="{9C3E35A6-590E-44B2-A3BF-29EB5F48099C}" destId="{5E86C66E-290F-40C3-8AA4-339EAFE29489}" srcOrd="2" destOrd="0" parTransId="{DC2479CA-F356-4430-9A61-E1B3D3674760}" sibTransId="{84F01AF4-43E2-4CBC-89C4-7FA347382320}"/>
    <dgm:cxn modelId="{021CFF10-704C-4094-B889-F672518C7FEA}" srcId="{9C3E35A6-590E-44B2-A3BF-29EB5F48099C}" destId="{CEBC3F20-3002-4556-8177-9B7E458CB14D}" srcOrd="5" destOrd="0" parTransId="{DB995151-74D3-4335-B20A-4B64A37E9238}" sibTransId="{146A47B3-F118-481E-B9E2-942A6FA99775}"/>
    <dgm:cxn modelId="{F8F24EE5-7807-490E-A53A-2F85BE632F98}" type="presOf" srcId="{7D9394CC-3D87-4703-A7B3-955CF38700B4}" destId="{BAD508E6-2E44-41E4-AFED-5FED829FD99D}" srcOrd="0" destOrd="0" presId="urn:microsoft.com/office/officeart/2005/8/layout/cycle2"/>
    <dgm:cxn modelId="{0E40A8B0-A8F6-4C5D-A9A2-CB98D09FD109}" type="presOf" srcId="{D675321A-A8CF-429B-AD55-E3D621E8ADE2}" destId="{561BDDF7-E910-4E77-A11C-440A4964313D}" srcOrd="0" destOrd="0" presId="urn:microsoft.com/office/officeart/2005/8/layout/cycle2"/>
    <dgm:cxn modelId="{40662EB0-B639-4CA6-B94C-47DA957828AA}" type="presOf" srcId="{4820072C-4FDF-49C4-8745-557D979268F5}" destId="{577DB716-C2EE-4997-8E0D-E82444B3FC38}" srcOrd="1" destOrd="0" presId="urn:microsoft.com/office/officeart/2005/8/layout/cycle2"/>
    <dgm:cxn modelId="{7DE42C4E-5A71-4DE3-B0F3-5191D56D60AE}" srcId="{9C3E35A6-590E-44B2-A3BF-29EB5F48099C}" destId="{D98F439D-2F5D-45AC-9375-D237E2E8DD75}" srcOrd="1" destOrd="0" parTransId="{88EA45E8-0932-43D9-9778-3BCE44FD9C19}" sibTransId="{3CDB9BE2-05B6-4E9A-B467-5D456ED58C14}"/>
    <dgm:cxn modelId="{1725D4D6-65E6-44FA-8C85-FF075627469D}" type="presOf" srcId="{906A6849-D487-45C6-A39B-0B7FDB257DF9}" destId="{FE4CC3A1-CF4F-458C-8160-A50AD6E6A2DC}" srcOrd="0" destOrd="0" presId="urn:microsoft.com/office/officeart/2005/8/layout/cycle2"/>
    <dgm:cxn modelId="{02DE7272-7FBD-408D-BA81-840416D01532}" type="presOf" srcId="{D193C7FF-780A-4CA0-A994-6B4FB3DAEBDA}" destId="{18F4E38F-4C6A-4B68-872E-C8F5DB769F18}" srcOrd="0" destOrd="0" presId="urn:microsoft.com/office/officeart/2005/8/layout/cycle2"/>
    <dgm:cxn modelId="{F7F3F442-7087-4249-86D1-ADFC247AE5BF}" type="presOf" srcId="{0BE9EDA6-35C0-4264-8711-91495A434135}" destId="{DF7AADBA-968E-4EC6-B737-D42D9343E118}" srcOrd="0" destOrd="0" presId="urn:microsoft.com/office/officeart/2005/8/layout/cycle2"/>
    <dgm:cxn modelId="{CC9BE38B-3BEC-4BB8-8DF0-6BD2A70426AE}" type="presOf" srcId="{84F01AF4-43E2-4CBC-89C4-7FA347382320}" destId="{DDEC6FD6-1D9A-4120-8F1C-DC8F767FC2C4}" srcOrd="1" destOrd="0" presId="urn:microsoft.com/office/officeart/2005/8/layout/cycle2"/>
    <dgm:cxn modelId="{1583CCFF-5E89-4D98-AC3B-2700201BE3F3}" type="presOf" srcId="{8F0ABED2-EEEA-4838-8C3C-70354833A8FF}" destId="{308EBA62-A6D4-45A5-AD2A-D1D9D04A7E9E}" srcOrd="0" destOrd="0" presId="urn:microsoft.com/office/officeart/2005/8/layout/cycle2"/>
    <dgm:cxn modelId="{225A5D28-E7D5-443A-9F35-6D9766EF0970}" type="presOf" srcId="{113523B3-9BF6-4A0D-B3A7-B62EFC09B577}" destId="{747B2218-BA18-48A7-AA9C-173ABD3A56DA}" srcOrd="0" destOrd="0" presId="urn:microsoft.com/office/officeart/2005/8/layout/cycle2"/>
    <dgm:cxn modelId="{6C1620A6-A336-4BFA-BD1F-99F2F89238A6}" srcId="{9C3E35A6-590E-44B2-A3BF-29EB5F48099C}" destId="{A128E47F-687B-4B6B-BAB4-E0D48681B572}" srcOrd="3" destOrd="0" parTransId="{12BEA4B4-8885-4884-92C5-27D1DD629F2B}" sibTransId="{FE55F9AD-4413-48B8-BF8C-978BB3EB12C6}"/>
    <dgm:cxn modelId="{07BDA51D-4C19-4F50-AC8F-801CBC3B837E}" type="presOf" srcId="{2A5ADE6F-BAD2-4232-A556-BE652EDDB48B}" destId="{C90A92BE-F136-4ACF-998B-46AD745C34D6}" srcOrd="0" destOrd="0" presId="urn:microsoft.com/office/officeart/2005/8/layout/cycle2"/>
    <dgm:cxn modelId="{102CB565-2FF1-4A05-A47D-FE9452260420}" type="presOf" srcId="{6BFF9DE1-5EB2-4EA6-A584-55C43DBE2141}" destId="{911A13AC-ADCA-41A8-9C25-24CDE802D0D9}" srcOrd="0" destOrd="0" presId="urn:microsoft.com/office/officeart/2005/8/layout/cycle2"/>
    <dgm:cxn modelId="{E6AA0493-CA5B-49B6-B908-7707ECC9F892}" type="presOf" srcId="{113523B3-9BF6-4A0D-B3A7-B62EFC09B577}" destId="{C49CEC69-D9B2-4B0C-A44B-007F1014F5A2}" srcOrd="1" destOrd="0" presId="urn:microsoft.com/office/officeart/2005/8/layout/cycle2"/>
    <dgm:cxn modelId="{8ABCCD04-4E15-4660-A270-872739573B5F}" type="presOf" srcId="{FE55F9AD-4413-48B8-BF8C-978BB3EB12C6}" destId="{CA9EFF69-D5E1-4730-8B0B-2C4A8D5E20D7}" srcOrd="1" destOrd="0" presId="urn:microsoft.com/office/officeart/2005/8/layout/cycle2"/>
    <dgm:cxn modelId="{3FAFD0A8-BFEA-4AA7-A652-46C72268EA36}" type="presOf" srcId="{E04A6061-2D4D-49D1-ACC9-DE28F1C20D79}" destId="{5186107A-4185-4571-910A-E38A198D7776}" srcOrd="0" destOrd="0" presId="urn:microsoft.com/office/officeart/2005/8/layout/cycle2"/>
    <dgm:cxn modelId="{AA406404-365A-4050-A827-4A399444895B}" type="presOf" srcId="{DC94869F-B9FC-4F81-9109-FA58DED02563}" destId="{F7363782-FFEF-4A87-9CF6-75961D0DE662}" srcOrd="0" destOrd="0" presId="urn:microsoft.com/office/officeart/2005/8/layout/cycle2"/>
    <dgm:cxn modelId="{E60DA94B-481A-483B-87CF-589745FF7653}" srcId="{9C3E35A6-590E-44B2-A3BF-29EB5F48099C}" destId="{DC94869F-B9FC-4F81-9109-FA58DED02563}" srcOrd="16" destOrd="0" parTransId="{BD234D78-7A9C-443A-A3AA-7300FB0D0789}" sibTransId="{D193C7FF-780A-4CA0-A994-6B4FB3DAEBDA}"/>
    <dgm:cxn modelId="{A4CBC874-4C1E-4075-99FE-3E671A8CA04B}" srcId="{9C3E35A6-590E-44B2-A3BF-29EB5F48099C}" destId="{6BFF9DE1-5EB2-4EA6-A584-55C43DBE2141}" srcOrd="12" destOrd="0" parTransId="{B9E094C8-7EEA-4DE1-AE86-28DC24E3E169}" sibTransId="{2C446B62-FD18-425F-9EDC-9630D85BB2E8}"/>
    <dgm:cxn modelId="{92BB216F-87C7-4286-A917-E9763D3641B8}" type="presOf" srcId="{D98F439D-2F5D-45AC-9375-D237E2E8DD75}" destId="{96A76F57-AEBC-42FC-89AB-9D47B783CE1E}" srcOrd="0" destOrd="0" presId="urn:microsoft.com/office/officeart/2005/8/layout/cycle2"/>
    <dgm:cxn modelId="{301AA737-6271-4D27-953B-D45047BD866D}" type="presParOf" srcId="{F5A2B856-2EFF-4B2E-8899-DC47336438C0}" destId="{C90A92BE-F136-4ACF-998B-46AD745C34D6}" srcOrd="0" destOrd="0" presId="urn:microsoft.com/office/officeart/2005/8/layout/cycle2"/>
    <dgm:cxn modelId="{ACB5EA92-4E19-449C-8424-5867AE438EC4}" type="presParOf" srcId="{F5A2B856-2EFF-4B2E-8899-DC47336438C0}" destId="{A00367CE-86FC-4A72-B634-D90DAD3EF1BF}" srcOrd="1" destOrd="0" presId="urn:microsoft.com/office/officeart/2005/8/layout/cycle2"/>
    <dgm:cxn modelId="{67162959-E1E2-4024-BB77-B406E6FF0004}" type="presParOf" srcId="{A00367CE-86FC-4A72-B634-D90DAD3EF1BF}" destId="{EC3D21AA-1AF1-46AA-9981-660F63BDB16B}" srcOrd="0" destOrd="0" presId="urn:microsoft.com/office/officeart/2005/8/layout/cycle2"/>
    <dgm:cxn modelId="{AB008F67-1A7C-4087-A021-3ADE888B06F3}" type="presParOf" srcId="{F5A2B856-2EFF-4B2E-8899-DC47336438C0}" destId="{96A76F57-AEBC-42FC-89AB-9D47B783CE1E}" srcOrd="2" destOrd="0" presId="urn:microsoft.com/office/officeart/2005/8/layout/cycle2"/>
    <dgm:cxn modelId="{A4BD18F4-0B15-4BD2-8007-5CC149D17CC4}" type="presParOf" srcId="{F5A2B856-2EFF-4B2E-8899-DC47336438C0}" destId="{89898E75-1AEB-4DC9-870D-6B3473982A2D}" srcOrd="3" destOrd="0" presId="urn:microsoft.com/office/officeart/2005/8/layout/cycle2"/>
    <dgm:cxn modelId="{95FC65A1-E50D-4065-8FBF-217F7102C9CF}" type="presParOf" srcId="{89898E75-1AEB-4DC9-870D-6B3473982A2D}" destId="{1F4FE7F5-4C1D-4868-AB4C-615D621634FE}" srcOrd="0" destOrd="0" presId="urn:microsoft.com/office/officeart/2005/8/layout/cycle2"/>
    <dgm:cxn modelId="{9664FEBA-FDD4-4AFE-A65F-E9FE193A2E89}" type="presParOf" srcId="{F5A2B856-2EFF-4B2E-8899-DC47336438C0}" destId="{E3FC252F-7D1C-4A89-8FEF-43FE1F1F2987}" srcOrd="4" destOrd="0" presId="urn:microsoft.com/office/officeart/2005/8/layout/cycle2"/>
    <dgm:cxn modelId="{BBE95808-5707-4D68-9DAE-6BAF860BC2D2}" type="presParOf" srcId="{F5A2B856-2EFF-4B2E-8899-DC47336438C0}" destId="{E9937445-BE1D-4699-89DB-D1BD95D9DF28}" srcOrd="5" destOrd="0" presId="urn:microsoft.com/office/officeart/2005/8/layout/cycle2"/>
    <dgm:cxn modelId="{072EDDB5-215B-41B0-947E-A3957BDF50EB}" type="presParOf" srcId="{E9937445-BE1D-4699-89DB-D1BD95D9DF28}" destId="{DDEC6FD6-1D9A-4120-8F1C-DC8F767FC2C4}" srcOrd="0" destOrd="0" presId="urn:microsoft.com/office/officeart/2005/8/layout/cycle2"/>
    <dgm:cxn modelId="{C493587E-EE9D-42EB-BE2C-223A6BF82C00}" type="presParOf" srcId="{F5A2B856-2EFF-4B2E-8899-DC47336438C0}" destId="{BC086476-AB16-41A2-AF9D-CEFAE100F55B}" srcOrd="6" destOrd="0" presId="urn:microsoft.com/office/officeart/2005/8/layout/cycle2"/>
    <dgm:cxn modelId="{2DE012C8-58D9-4CC4-9521-30A01DCCF1FB}" type="presParOf" srcId="{F5A2B856-2EFF-4B2E-8899-DC47336438C0}" destId="{5128C315-FECE-4552-AC9E-2EC35FA534B2}" srcOrd="7" destOrd="0" presId="urn:microsoft.com/office/officeart/2005/8/layout/cycle2"/>
    <dgm:cxn modelId="{D0D660B6-10FE-4665-AE98-C928FD590764}" type="presParOf" srcId="{5128C315-FECE-4552-AC9E-2EC35FA534B2}" destId="{CA9EFF69-D5E1-4730-8B0B-2C4A8D5E20D7}" srcOrd="0" destOrd="0" presId="urn:microsoft.com/office/officeart/2005/8/layout/cycle2"/>
    <dgm:cxn modelId="{12029852-D997-4137-B259-3968BEBD1F71}" type="presParOf" srcId="{F5A2B856-2EFF-4B2E-8899-DC47336438C0}" destId="{181164D1-6491-4470-BDAD-2ACD35F1A5F6}" srcOrd="8" destOrd="0" presId="urn:microsoft.com/office/officeart/2005/8/layout/cycle2"/>
    <dgm:cxn modelId="{BC0166C7-C4F8-4AFA-B50E-B7862965BF6F}" type="presParOf" srcId="{F5A2B856-2EFF-4B2E-8899-DC47336438C0}" destId="{5186107A-4185-4571-910A-E38A198D7776}" srcOrd="9" destOrd="0" presId="urn:microsoft.com/office/officeart/2005/8/layout/cycle2"/>
    <dgm:cxn modelId="{0731F823-EC55-4BFD-84FA-4BC3BCDBEA21}" type="presParOf" srcId="{5186107A-4185-4571-910A-E38A198D7776}" destId="{33DC5098-D5E0-492E-A14C-5B2A682D8D38}" srcOrd="0" destOrd="0" presId="urn:microsoft.com/office/officeart/2005/8/layout/cycle2"/>
    <dgm:cxn modelId="{859916AC-ED94-41C5-822F-E6524EE914A0}" type="presParOf" srcId="{F5A2B856-2EFF-4B2E-8899-DC47336438C0}" destId="{88F35933-19E3-4CD8-9740-225C618DDE88}" srcOrd="10" destOrd="0" presId="urn:microsoft.com/office/officeart/2005/8/layout/cycle2"/>
    <dgm:cxn modelId="{B1CA0A02-854C-4544-9D92-0D4C825997B3}" type="presParOf" srcId="{F5A2B856-2EFF-4B2E-8899-DC47336438C0}" destId="{7EC80C04-577B-49C8-8E16-1E419240D48F}" srcOrd="11" destOrd="0" presId="urn:microsoft.com/office/officeart/2005/8/layout/cycle2"/>
    <dgm:cxn modelId="{1304A58A-9ECB-4410-9D65-404584BCFCDA}" type="presParOf" srcId="{7EC80C04-577B-49C8-8E16-1E419240D48F}" destId="{1DAFFD88-866C-4B22-9845-483D3BF47E22}" srcOrd="0" destOrd="0" presId="urn:microsoft.com/office/officeart/2005/8/layout/cycle2"/>
    <dgm:cxn modelId="{2517021E-B0BE-4F54-A00A-1594DAB65228}" type="presParOf" srcId="{F5A2B856-2EFF-4B2E-8899-DC47336438C0}" destId="{0642C5D9-828A-4871-9F08-678AF2DC33F8}" srcOrd="12" destOrd="0" presId="urn:microsoft.com/office/officeart/2005/8/layout/cycle2"/>
    <dgm:cxn modelId="{FE38081C-A184-4648-9F19-7E5E461DAF25}" type="presParOf" srcId="{F5A2B856-2EFF-4B2E-8899-DC47336438C0}" destId="{3403A595-D54E-47FF-99CF-B1DF7BD7B7F2}" srcOrd="13" destOrd="0" presId="urn:microsoft.com/office/officeart/2005/8/layout/cycle2"/>
    <dgm:cxn modelId="{A287FD16-CEEE-4B39-9201-AA9A9AAB7C0C}" type="presParOf" srcId="{3403A595-D54E-47FF-99CF-B1DF7BD7B7F2}" destId="{5A24E942-C147-42EA-9D42-5648EDCCDEEE}" srcOrd="0" destOrd="0" presId="urn:microsoft.com/office/officeart/2005/8/layout/cycle2"/>
    <dgm:cxn modelId="{672370D1-A2D4-4BDD-8E89-69845D16A3B2}" type="presParOf" srcId="{F5A2B856-2EFF-4B2E-8899-DC47336438C0}" destId="{2FC5C0A3-D9CD-4255-8111-678F664A9260}" srcOrd="14" destOrd="0" presId="urn:microsoft.com/office/officeart/2005/8/layout/cycle2"/>
    <dgm:cxn modelId="{5AA41F0F-536F-4BD5-916C-4F56512E4B65}" type="presParOf" srcId="{F5A2B856-2EFF-4B2E-8899-DC47336438C0}" destId="{8FDADC89-53D5-414B-B4C5-C42A35209E83}" srcOrd="15" destOrd="0" presId="urn:microsoft.com/office/officeart/2005/8/layout/cycle2"/>
    <dgm:cxn modelId="{648398DD-7749-4A29-A1F2-1B7D00CE54D4}" type="presParOf" srcId="{8FDADC89-53D5-414B-B4C5-C42A35209E83}" destId="{577DB716-C2EE-4997-8E0D-E82444B3FC38}" srcOrd="0" destOrd="0" presId="urn:microsoft.com/office/officeart/2005/8/layout/cycle2"/>
    <dgm:cxn modelId="{721B3750-1066-4646-89F4-B85B571EF4BE}" type="presParOf" srcId="{F5A2B856-2EFF-4B2E-8899-DC47336438C0}" destId="{BAD508E6-2E44-41E4-AFED-5FED829FD99D}" srcOrd="16" destOrd="0" presId="urn:microsoft.com/office/officeart/2005/8/layout/cycle2"/>
    <dgm:cxn modelId="{604F06B5-73B3-413C-BB79-CE2CD53A67EC}" type="presParOf" srcId="{F5A2B856-2EFF-4B2E-8899-DC47336438C0}" destId="{FE4CC3A1-CF4F-458C-8160-A50AD6E6A2DC}" srcOrd="17" destOrd="0" presId="urn:microsoft.com/office/officeart/2005/8/layout/cycle2"/>
    <dgm:cxn modelId="{EBD55FE5-BC1D-4AE7-A36D-492DD4CA193E}" type="presParOf" srcId="{FE4CC3A1-CF4F-458C-8160-A50AD6E6A2DC}" destId="{8A86374E-F355-478A-B9CE-F0388FE405D3}" srcOrd="0" destOrd="0" presId="urn:microsoft.com/office/officeart/2005/8/layout/cycle2"/>
    <dgm:cxn modelId="{B0F0C7E8-0914-4A15-9772-EAC1B5D6F0EB}" type="presParOf" srcId="{F5A2B856-2EFF-4B2E-8899-DC47336438C0}" destId="{758DF631-2BDA-45B0-930D-CE7289B9257A}" srcOrd="18" destOrd="0" presId="urn:microsoft.com/office/officeart/2005/8/layout/cycle2"/>
    <dgm:cxn modelId="{81C38A22-52A5-46B4-AED1-E6FDABAE3360}" type="presParOf" srcId="{F5A2B856-2EFF-4B2E-8899-DC47336438C0}" destId="{561BDDF7-E910-4E77-A11C-440A4964313D}" srcOrd="19" destOrd="0" presId="urn:microsoft.com/office/officeart/2005/8/layout/cycle2"/>
    <dgm:cxn modelId="{80C67965-C7F2-4EA9-BBD9-8DF0C9013D6B}" type="presParOf" srcId="{561BDDF7-E910-4E77-A11C-440A4964313D}" destId="{603397D0-97BE-4E9B-90C6-949463B0D324}" srcOrd="0" destOrd="0" presId="urn:microsoft.com/office/officeart/2005/8/layout/cycle2"/>
    <dgm:cxn modelId="{70418228-875C-4806-BA03-40930069F74C}" type="presParOf" srcId="{F5A2B856-2EFF-4B2E-8899-DC47336438C0}" destId="{D7F314A7-A5EC-4CF8-B074-C593DC7558F8}" srcOrd="20" destOrd="0" presId="urn:microsoft.com/office/officeart/2005/8/layout/cycle2"/>
    <dgm:cxn modelId="{3A26500A-9248-4F0B-A0DF-8A8F41FBBD01}" type="presParOf" srcId="{F5A2B856-2EFF-4B2E-8899-DC47336438C0}" destId="{026DDA3D-4F1A-44FD-9162-0213BEFDF5A0}" srcOrd="21" destOrd="0" presId="urn:microsoft.com/office/officeart/2005/8/layout/cycle2"/>
    <dgm:cxn modelId="{66AF2588-C9CD-48B7-85F2-9A6F17F61FCE}" type="presParOf" srcId="{026DDA3D-4F1A-44FD-9162-0213BEFDF5A0}" destId="{2457F9F5-1C30-4B37-97F8-949B226C24FA}" srcOrd="0" destOrd="0" presId="urn:microsoft.com/office/officeart/2005/8/layout/cycle2"/>
    <dgm:cxn modelId="{C6589B3C-A9EC-426B-B331-B07BE6EC2D71}" type="presParOf" srcId="{F5A2B856-2EFF-4B2E-8899-DC47336438C0}" destId="{DF7AADBA-968E-4EC6-B737-D42D9343E118}" srcOrd="22" destOrd="0" presId="urn:microsoft.com/office/officeart/2005/8/layout/cycle2"/>
    <dgm:cxn modelId="{C7DF802E-14B3-4C43-84AB-FF0A767D1E10}" type="presParOf" srcId="{F5A2B856-2EFF-4B2E-8899-DC47336438C0}" destId="{6D788150-652A-4550-88D5-239176B9D8DD}" srcOrd="23" destOrd="0" presId="urn:microsoft.com/office/officeart/2005/8/layout/cycle2"/>
    <dgm:cxn modelId="{06612EB6-6307-4465-A833-2FFFDB6EEA75}" type="presParOf" srcId="{6D788150-652A-4550-88D5-239176B9D8DD}" destId="{7BDD3905-E7F0-440F-BE31-43698711051C}" srcOrd="0" destOrd="0" presId="urn:microsoft.com/office/officeart/2005/8/layout/cycle2"/>
    <dgm:cxn modelId="{6F844C63-8B03-49D6-A469-143E4D170DD0}" type="presParOf" srcId="{F5A2B856-2EFF-4B2E-8899-DC47336438C0}" destId="{911A13AC-ADCA-41A8-9C25-24CDE802D0D9}" srcOrd="24" destOrd="0" presId="urn:microsoft.com/office/officeart/2005/8/layout/cycle2"/>
    <dgm:cxn modelId="{C6710EF1-ADE2-4182-B023-2856746915B0}" type="presParOf" srcId="{F5A2B856-2EFF-4B2E-8899-DC47336438C0}" destId="{7B95D3E3-D8B0-4A5E-B22F-6EAC74875954}" srcOrd="25" destOrd="0" presId="urn:microsoft.com/office/officeart/2005/8/layout/cycle2"/>
    <dgm:cxn modelId="{E501E827-E20C-4CED-BF61-468B232C96F7}" type="presParOf" srcId="{7B95D3E3-D8B0-4A5E-B22F-6EAC74875954}" destId="{2E969567-42B0-4222-B367-8896B74C2F2D}" srcOrd="0" destOrd="0" presId="urn:microsoft.com/office/officeart/2005/8/layout/cycle2"/>
    <dgm:cxn modelId="{66E84603-AC65-4725-98E6-54D033305599}" type="presParOf" srcId="{F5A2B856-2EFF-4B2E-8899-DC47336438C0}" destId="{265F91F2-1FCD-4FDA-88EA-344AF89C64DC}" srcOrd="26" destOrd="0" presId="urn:microsoft.com/office/officeart/2005/8/layout/cycle2"/>
    <dgm:cxn modelId="{748543D8-A02C-4D79-867A-4BE191976F7C}" type="presParOf" srcId="{F5A2B856-2EFF-4B2E-8899-DC47336438C0}" destId="{008E676F-5904-41A7-9890-56EA14DA1E1D}" srcOrd="27" destOrd="0" presId="urn:microsoft.com/office/officeart/2005/8/layout/cycle2"/>
    <dgm:cxn modelId="{DDFAF859-1417-45C6-AA9C-C26999564250}" type="presParOf" srcId="{008E676F-5904-41A7-9890-56EA14DA1E1D}" destId="{F405C13B-C6CE-40C5-B90A-0FDE38FCFEEA}" srcOrd="0" destOrd="0" presId="urn:microsoft.com/office/officeart/2005/8/layout/cycle2"/>
    <dgm:cxn modelId="{7AE3BC9F-98E5-44AA-B01D-19ED69D4AEB0}" type="presParOf" srcId="{F5A2B856-2EFF-4B2E-8899-DC47336438C0}" destId="{308EBA62-A6D4-45A5-AD2A-D1D9D04A7E9E}" srcOrd="28" destOrd="0" presId="urn:microsoft.com/office/officeart/2005/8/layout/cycle2"/>
    <dgm:cxn modelId="{6C6151E3-AEAD-448F-AF3F-47B4C1DF950B}" type="presParOf" srcId="{F5A2B856-2EFF-4B2E-8899-DC47336438C0}" destId="{747B2218-BA18-48A7-AA9C-173ABD3A56DA}" srcOrd="29" destOrd="0" presId="urn:microsoft.com/office/officeart/2005/8/layout/cycle2"/>
    <dgm:cxn modelId="{CCADBB5A-B9ED-4280-83E2-D8CBB3F93E09}" type="presParOf" srcId="{747B2218-BA18-48A7-AA9C-173ABD3A56DA}" destId="{C49CEC69-D9B2-4B0C-A44B-007F1014F5A2}" srcOrd="0" destOrd="0" presId="urn:microsoft.com/office/officeart/2005/8/layout/cycle2"/>
    <dgm:cxn modelId="{DF1FC829-026D-4334-A3FF-BF1418B9D0BC}" type="presParOf" srcId="{F5A2B856-2EFF-4B2E-8899-DC47336438C0}" destId="{390654EE-A506-494B-8481-77002B517F9D}" srcOrd="30" destOrd="0" presId="urn:microsoft.com/office/officeart/2005/8/layout/cycle2"/>
    <dgm:cxn modelId="{A49CBB81-EEF0-4B60-AA32-27991ED38B6D}" type="presParOf" srcId="{F5A2B856-2EFF-4B2E-8899-DC47336438C0}" destId="{3783DF05-FA8E-4D36-BF5F-B924C1581D3E}" srcOrd="31" destOrd="0" presId="urn:microsoft.com/office/officeart/2005/8/layout/cycle2"/>
    <dgm:cxn modelId="{94CEBF38-7035-4402-807D-81006552CFC8}" type="presParOf" srcId="{3783DF05-FA8E-4D36-BF5F-B924C1581D3E}" destId="{713312CC-3A18-4279-8DAD-7D1A5EC957B5}" srcOrd="0" destOrd="0" presId="urn:microsoft.com/office/officeart/2005/8/layout/cycle2"/>
    <dgm:cxn modelId="{6347B5FE-67F5-48FC-A574-C232CA4A024B}" type="presParOf" srcId="{F5A2B856-2EFF-4B2E-8899-DC47336438C0}" destId="{F7363782-FFEF-4A87-9CF6-75961D0DE662}" srcOrd="32" destOrd="0" presId="urn:microsoft.com/office/officeart/2005/8/layout/cycle2"/>
    <dgm:cxn modelId="{0CFDD225-48C6-4180-9BFD-D1A7CD8A2F35}" type="presParOf" srcId="{F5A2B856-2EFF-4B2E-8899-DC47336438C0}" destId="{18F4E38F-4C6A-4B68-872E-C8F5DB769F18}" srcOrd="33" destOrd="0" presId="urn:microsoft.com/office/officeart/2005/8/layout/cycle2"/>
    <dgm:cxn modelId="{E1043D13-7D5E-49A1-B099-7067306808C6}" type="presParOf" srcId="{18F4E38F-4C6A-4B68-872E-C8F5DB769F18}" destId="{BFBB17B7-5D36-4FBC-AF5A-CD1D407240B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F0C5BA-DCF5-44E4-B71E-5E48A9FAC9D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2F22A-E223-43EF-894B-314E5DB47B9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chemeClr val="tx1"/>
            </a:solidFill>
          </a:endParaRPr>
        </a:p>
      </dgm:t>
    </dgm:pt>
    <dgm:pt modelId="{EE08F2D9-E42E-4C5D-A6B3-D6A98D09BFF3}" type="parTrans" cxnId="{ED0A10FF-E691-4B2C-9617-7D30605D47CE}">
      <dgm:prSet/>
      <dgm:spPr/>
      <dgm:t>
        <a:bodyPr/>
        <a:lstStyle/>
        <a:p>
          <a:endParaRPr lang="ru-RU"/>
        </a:p>
      </dgm:t>
    </dgm:pt>
    <dgm:pt modelId="{DA25343B-9FCB-4830-9F00-376A5572FB1B}" type="sibTrans" cxnId="{ED0A10FF-E691-4B2C-9617-7D30605D47CE}">
      <dgm:prSet/>
      <dgm:spPr/>
      <dgm:t>
        <a:bodyPr/>
        <a:lstStyle/>
        <a:p>
          <a:endParaRPr lang="ru-RU"/>
        </a:p>
      </dgm:t>
    </dgm:pt>
    <dgm:pt modelId="{ECD08AE0-8B47-444A-95DD-323E984664D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5414689-A73F-4D68-B3A2-92C6D260AAA1}" type="parTrans" cxnId="{C9F610CF-3FB3-4BD4-9857-EFFDDF537889}">
      <dgm:prSet/>
      <dgm:spPr/>
      <dgm:t>
        <a:bodyPr/>
        <a:lstStyle/>
        <a:p>
          <a:endParaRPr lang="ru-RU" dirty="0"/>
        </a:p>
      </dgm:t>
    </dgm:pt>
    <dgm:pt modelId="{7C079AB0-93FE-4695-95B9-3B3DF90859AE}" type="sibTrans" cxnId="{C9F610CF-3FB3-4BD4-9857-EFFDDF537889}">
      <dgm:prSet/>
      <dgm:spPr/>
      <dgm:t>
        <a:bodyPr/>
        <a:lstStyle/>
        <a:p>
          <a:endParaRPr lang="ru-RU"/>
        </a:p>
      </dgm:t>
    </dgm:pt>
    <dgm:pt modelId="{9D017EA7-C962-4431-B157-843D1CC6A19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282ECF2-E4E1-4612-A683-C8469DF1C386}" type="parTrans" cxnId="{E962583D-456E-483C-955A-F5EF20C04EC6}">
      <dgm:prSet/>
      <dgm:spPr/>
      <dgm:t>
        <a:bodyPr/>
        <a:lstStyle/>
        <a:p>
          <a:endParaRPr lang="ru-RU"/>
        </a:p>
      </dgm:t>
    </dgm:pt>
    <dgm:pt modelId="{DC544E3D-3A1C-42D2-AF91-4EB1BCEE5162}" type="sibTrans" cxnId="{E962583D-456E-483C-955A-F5EF20C04EC6}">
      <dgm:prSet/>
      <dgm:spPr/>
      <dgm:t>
        <a:bodyPr/>
        <a:lstStyle/>
        <a:p>
          <a:endParaRPr lang="ru-RU"/>
        </a:p>
      </dgm:t>
    </dgm:pt>
    <dgm:pt modelId="{E983373F-09F4-4471-ADD7-AB7A7F28B41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9B57401-5142-4E8E-B1FF-9FF1ECD5B1F5}" type="parTrans" cxnId="{59FD3A59-3443-424B-9F36-1578F887058E}">
      <dgm:prSet/>
      <dgm:spPr/>
      <dgm:t>
        <a:bodyPr/>
        <a:lstStyle/>
        <a:p>
          <a:endParaRPr lang="ru-RU"/>
        </a:p>
      </dgm:t>
    </dgm:pt>
    <dgm:pt modelId="{8111C2F1-576F-44A2-BBC7-45879DDF8B56}" type="sibTrans" cxnId="{59FD3A59-3443-424B-9F36-1578F887058E}">
      <dgm:prSet/>
      <dgm:spPr/>
      <dgm:t>
        <a:bodyPr/>
        <a:lstStyle/>
        <a:p>
          <a:endParaRPr lang="ru-RU"/>
        </a:p>
      </dgm:t>
    </dgm:pt>
    <dgm:pt modelId="{AEA8E527-ABA6-4787-B970-C8A0B57D7199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E1B1FF62-50F9-4958-96E3-4CC559C5B0BD}" type="parTrans" cxnId="{29A4E7AC-DB0F-43BA-AAAB-F0918EDDA7DF}">
      <dgm:prSet/>
      <dgm:spPr/>
      <dgm:t>
        <a:bodyPr/>
        <a:lstStyle/>
        <a:p>
          <a:endParaRPr lang="ru-RU"/>
        </a:p>
      </dgm:t>
    </dgm:pt>
    <dgm:pt modelId="{82BF0A28-616D-4885-9657-92320E0A6517}" type="sibTrans" cxnId="{29A4E7AC-DB0F-43BA-AAAB-F0918EDDA7DF}">
      <dgm:prSet/>
      <dgm:spPr/>
      <dgm:t>
        <a:bodyPr/>
        <a:lstStyle/>
        <a:p>
          <a:endParaRPr lang="ru-RU"/>
        </a:p>
      </dgm:t>
    </dgm:pt>
    <dgm:pt modelId="{7B73ACE0-BD22-4D1A-B3DA-45CD9A4B4488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F77189A4-1D83-484C-BDF9-9214AC290C35}" type="parTrans" cxnId="{F04E7CC9-D873-4C8C-83BB-0B59E5D561CB}">
      <dgm:prSet/>
      <dgm:spPr/>
      <dgm:t>
        <a:bodyPr/>
        <a:lstStyle/>
        <a:p>
          <a:endParaRPr lang="ru-RU"/>
        </a:p>
      </dgm:t>
    </dgm:pt>
    <dgm:pt modelId="{A953B4BD-DF41-4D85-883C-CF8F08ABCB1B}" type="sibTrans" cxnId="{F04E7CC9-D873-4C8C-83BB-0B59E5D561CB}">
      <dgm:prSet/>
      <dgm:spPr/>
      <dgm:t>
        <a:bodyPr/>
        <a:lstStyle/>
        <a:p>
          <a:endParaRPr lang="ru-RU"/>
        </a:p>
      </dgm:t>
    </dgm:pt>
    <dgm:pt modelId="{4581F914-29DC-47A3-9566-522679CE989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C90D09-76BD-4D25-872E-B8FED2C833C0}" type="parTrans" cxnId="{BF96E568-4504-4C5E-98F5-74D29A613006}">
      <dgm:prSet/>
      <dgm:spPr/>
      <dgm:t>
        <a:bodyPr/>
        <a:lstStyle/>
        <a:p>
          <a:endParaRPr lang="ru-RU"/>
        </a:p>
      </dgm:t>
    </dgm:pt>
    <dgm:pt modelId="{0C0A8E95-B33C-4061-9EA0-DB352935EBC7}" type="sibTrans" cxnId="{BF96E568-4504-4C5E-98F5-74D29A613006}">
      <dgm:prSet/>
      <dgm:spPr/>
      <dgm:t>
        <a:bodyPr/>
        <a:lstStyle/>
        <a:p>
          <a:endParaRPr lang="ru-RU"/>
        </a:p>
      </dgm:t>
    </dgm:pt>
    <dgm:pt modelId="{0F9150FB-0B7E-4B3F-9F8E-D8D894DFC7A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AD64D828-3D63-48A4-9E32-6B502E258B12}" type="parTrans" cxnId="{A47708E3-0A9B-4899-B7CC-98F06A7FAA8B}">
      <dgm:prSet/>
      <dgm:spPr/>
      <dgm:t>
        <a:bodyPr/>
        <a:lstStyle/>
        <a:p>
          <a:endParaRPr lang="ru-RU"/>
        </a:p>
      </dgm:t>
    </dgm:pt>
    <dgm:pt modelId="{7CD4702F-6225-4303-B1AD-F2DB0B2138B2}" type="sibTrans" cxnId="{A47708E3-0A9B-4899-B7CC-98F06A7FAA8B}">
      <dgm:prSet/>
      <dgm:spPr/>
      <dgm:t>
        <a:bodyPr/>
        <a:lstStyle/>
        <a:p>
          <a:endParaRPr lang="ru-RU"/>
        </a:p>
      </dgm:t>
    </dgm:pt>
    <dgm:pt modelId="{4F4A4A1A-AB51-4ADE-82BE-BF1F04B017B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62B40D6D-F4BA-442F-A2DC-7C93C246CC13}" type="parTrans" cxnId="{692415CB-2652-4EEE-A21F-FECD9B34EE53}">
      <dgm:prSet/>
      <dgm:spPr/>
      <dgm:t>
        <a:bodyPr/>
        <a:lstStyle/>
        <a:p>
          <a:endParaRPr lang="ru-RU"/>
        </a:p>
      </dgm:t>
    </dgm:pt>
    <dgm:pt modelId="{5B47D0E3-1011-4EE3-A7FB-837A9610CBC3}" type="sibTrans" cxnId="{692415CB-2652-4EEE-A21F-FECD9B34EE53}">
      <dgm:prSet/>
      <dgm:spPr/>
      <dgm:t>
        <a:bodyPr/>
        <a:lstStyle/>
        <a:p>
          <a:endParaRPr lang="ru-RU"/>
        </a:p>
      </dgm:t>
    </dgm:pt>
    <dgm:pt modelId="{44167FB2-8E44-4B2B-8EDD-D7DD2B99419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411115-B316-4B07-9BB8-0580FF3FDFA7}" type="parTrans" cxnId="{97AE6AA2-13CC-4435-871C-270DBA3F5C62}">
      <dgm:prSet/>
      <dgm:spPr/>
      <dgm:t>
        <a:bodyPr/>
        <a:lstStyle/>
        <a:p>
          <a:endParaRPr lang="ru-RU"/>
        </a:p>
      </dgm:t>
    </dgm:pt>
    <dgm:pt modelId="{16F6FF52-EDAE-40FF-A499-22EF25C6FFB3}" type="sibTrans" cxnId="{97AE6AA2-13CC-4435-871C-270DBA3F5C62}">
      <dgm:prSet/>
      <dgm:spPr/>
      <dgm:t>
        <a:bodyPr/>
        <a:lstStyle/>
        <a:p>
          <a:endParaRPr lang="ru-RU"/>
        </a:p>
      </dgm:t>
    </dgm:pt>
    <dgm:pt modelId="{BF729A6C-2819-4934-9D70-F6130710A831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A724672-1624-4CC5-B4A8-687B27ADA613}" type="parTrans" cxnId="{FFAAB7AA-DEC3-49D3-BA22-4E748115908D}">
      <dgm:prSet/>
      <dgm:spPr/>
      <dgm:t>
        <a:bodyPr/>
        <a:lstStyle/>
        <a:p>
          <a:endParaRPr lang="ru-RU"/>
        </a:p>
      </dgm:t>
    </dgm:pt>
    <dgm:pt modelId="{7CDAE3EE-D126-4A1F-8643-B0AD5D9CD86D}" type="sibTrans" cxnId="{FFAAB7AA-DEC3-49D3-BA22-4E748115908D}">
      <dgm:prSet/>
      <dgm:spPr/>
      <dgm:t>
        <a:bodyPr/>
        <a:lstStyle/>
        <a:p>
          <a:endParaRPr lang="ru-RU"/>
        </a:p>
      </dgm:t>
    </dgm:pt>
    <dgm:pt modelId="{D8771583-5450-4595-A5BF-BA081F05A8DE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73E7BA50-D211-4882-8734-718D969DB513}" type="parTrans" cxnId="{1CAA1089-08CD-41E0-9BBF-DB8659426A5E}">
      <dgm:prSet/>
      <dgm:spPr/>
      <dgm:t>
        <a:bodyPr/>
        <a:lstStyle/>
        <a:p>
          <a:endParaRPr lang="ru-RU"/>
        </a:p>
      </dgm:t>
    </dgm:pt>
    <dgm:pt modelId="{E3825C43-C9B6-438F-B121-6C4A7ABD9606}" type="sibTrans" cxnId="{1CAA1089-08CD-41E0-9BBF-DB8659426A5E}">
      <dgm:prSet/>
      <dgm:spPr/>
      <dgm:t>
        <a:bodyPr/>
        <a:lstStyle/>
        <a:p>
          <a:endParaRPr lang="ru-RU"/>
        </a:p>
      </dgm:t>
    </dgm:pt>
    <dgm:pt modelId="{59CADF77-7ECA-4E26-8978-E8F9D7C32BA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19FC83E-5AFF-48BC-95F0-FC5CDC8B227E}" type="sibTrans" cxnId="{60857F47-3F48-45E5-91AD-DDC71FCCD35B}">
      <dgm:prSet/>
      <dgm:spPr/>
      <dgm:t>
        <a:bodyPr/>
        <a:lstStyle/>
        <a:p>
          <a:endParaRPr lang="ru-RU"/>
        </a:p>
      </dgm:t>
    </dgm:pt>
    <dgm:pt modelId="{8C7A6EE5-C78C-4BF7-9E3B-AB79BA3ECAC7}" type="parTrans" cxnId="{60857F47-3F48-45E5-91AD-DDC71FCCD35B}">
      <dgm:prSet/>
      <dgm:spPr/>
      <dgm:t>
        <a:bodyPr/>
        <a:lstStyle/>
        <a:p>
          <a:endParaRPr lang="ru-RU"/>
        </a:p>
      </dgm:t>
    </dgm:pt>
    <dgm:pt modelId="{21A4D96A-B1E6-479C-8580-DCB883DDB2A1}" type="pres">
      <dgm:prSet presAssocID="{BDF0C5BA-DCF5-44E4-B71E-5E48A9FAC9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867FF-9EC4-4B8F-95C7-BC59548A9521}" type="pres">
      <dgm:prSet presAssocID="{2272F22A-E223-43EF-894B-314E5DB47B94}" presName="centerShape" presStyleLbl="node0" presStyleIdx="0" presStyleCnt="1" custScaleX="142110" custScaleY="142110"/>
      <dgm:spPr/>
      <dgm:t>
        <a:bodyPr/>
        <a:lstStyle/>
        <a:p>
          <a:endParaRPr lang="ru-RU"/>
        </a:p>
      </dgm:t>
    </dgm:pt>
    <dgm:pt modelId="{C47267F2-6818-4E9F-B74B-271BC1A4695C}" type="pres">
      <dgm:prSet presAssocID="{C5414689-A73F-4D68-B3A2-92C6D260AAA1}" presName="parTrans" presStyleLbl="sibTrans2D1" presStyleIdx="0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566B2B3-E272-4FF9-AD85-D25514ACBDD5}" type="pres">
      <dgm:prSet presAssocID="{C5414689-A73F-4D68-B3A2-92C6D260AAA1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0F3F68B2-C9CD-433F-9BCA-D7BE0E481267}" type="pres">
      <dgm:prSet presAssocID="{ECD08AE0-8B47-444A-95DD-323E984664DF}" presName="node" presStyleLbl="node1" presStyleIdx="0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A534-1D9D-4C22-904C-4682E23B8C1D}" type="pres">
      <dgm:prSet presAssocID="{4282ECF2-E4E1-4612-A683-C8469DF1C386}" presName="parTrans" presStyleLbl="sibTrans2D1" presStyleIdx="1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1FED9BC-3F56-4849-8DE3-608C82A5EBB6}" type="pres">
      <dgm:prSet presAssocID="{4282ECF2-E4E1-4612-A683-C8469DF1C386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FE72D900-6C02-410C-85F5-857693056E24}" type="pres">
      <dgm:prSet presAssocID="{9D017EA7-C962-4431-B157-843D1CC6A194}" presName="node" presStyleLbl="node1" presStyleIdx="1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0213-1305-42FB-9BAC-5C976AAA27AF}" type="pres">
      <dgm:prSet presAssocID="{8C7A6EE5-C78C-4BF7-9E3B-AB79BA3ECAC7}" presName="parTrans" presStyleLbl="sibTrans2D1" presStyleIdx="2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246ED80-1C2A-4463-BA37-3D618AEF8991}" type="pres">
      <dgm:prSet presAssocID="{8C7A6EE5-C78C-4BF7-9E3B-AB79BA3ECAC7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20A3CBB6-5A77-4BF9-A97E-2FA183970912}" type="pres">
      <dgm:prSet presAssocID="{59CADF77-7ECA-4E26-8978-E8F9D7C32BA4}" presName="node" presStyleLbl="node1" presStyleIdx="2" presStyleCnt="12" custScaleX="110000" custScaleY="110000" custRadScaleRad="100804" custRadScaleInc="-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0CBF-624E-437D-8F1A-664588DA2403}" type="pres">
      <dgm:prSet presAssocID="{F9B57401-5142-4E8E-B1FF-9FF1ECD5B1F5}" presName="parTrans" presStyleLbl="sibTrans2D1" presStyleIdx="3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FCBC404-5080-45B4-B5AA-51855E252B70}" type="pres">
      <dgm:prSet presAssocID="{F9B57401-5142-4E8E-B1FF-9FF1ECD5B1F5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ACD424B7-5846-4689-9252-3730A6D565D4}" type="pres">
      <dgm:prSet presAssocID="{E983373F-09F4-4471-ADD7-AB7A7F28B41F}" presName="node" presStyleLbl="node1" presStyleIdx="3" presStyleCnt="12" custScaleX="110000" custScaleY="110000" custRadScaleRad="101104" custRadScaleInc="-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2767-5648-4605-BF63-4501D3FE5ECA}" type="pres">
      <dgm:prSet presAssocID="{F77189A4-1D83-484C-BDF9-9214AC290C35}" presName="parTrans" presStyleLbl="sibTrans2D1" presStyleIdx="4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276D43C-0583-4190-8C3B-5481C266DBA8}" type="pres">
      <dgm:prSet presAssocID="{F77189A4-1D83-484C-BDF9-9214AC290C35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8E7495D7-AA38-4BFE-A381-3CB2A9FA840B}" type="pres">
      <dgm:prSet presAssocID="{7B73ACE0-BD22-4D1A-B3DA-45CD9A4B4488}" presName="node" presStyleLbl="node1" presStyleIdx="4" presStyleCnt="12" custScaleX="110000" custScaleY="110000" custRadScaleRad="99338" custRadScaleInc="-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7807A-D9B2-4DB8-B727-90D5CA2B10FD}" type="pres">
      <dgm:prSet presAssocID="{36C90D09-76BD-4D25-872E-B8FED2C833C0}" presName="parTrans" presStyleLbl="sibTrans2D1" presStyleIdx="5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00405A0A-1FEE-4C4D-95DE-76D489856704}" type="pres">
      <dgm:prSet presAssocID="{36C90D09-76BD-4D25-872E-B8FED2C833C0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FAE32302-E3E2-4364-A4A8-26121C623E70}" type="pres">
      <dgm:prSet presAssocID="{4581F914-29DC-47A3-9566-522679CE989C}" presName="node" presStyleLbl="node1" presStyleIdx="5" presStyleCnt="12" custScaleX="110000" custScaleY="110000" custRadScaleRad="98769" custRadScaleInc="-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3BF5-51AB-4928-9558-1F294E58902A}" type="pres">
      <dgm:prSet presAssocID="{AD64D828-3D63-48A4-9E32-6B502E258B12}" presName="parTrans" presStyleLbl="sibTrans2D1" presStyleIdx="6" presStyleCnt="12" custLinFactNeighborX="116" custLinFactNeighborY="731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D46AD64-548D-474A-98DD-DB115E7704ED}" type="pres">
      <dgm:prSet presAssocID="{AD64D828-3D63-48A4-9E32-6B502E258B12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9941E85A-9363-4130-9D8E-71CE67B3480B}" type="pres">
      <dgm:prSet presAssocID="{0F9150FB-0B7E-4B3F-9F8E-D8D894DFC7A3}" presName="node" presStyleLbl="node1" presStyleIdx="6" presStyleCnt="12" custScaleX="110000" custScaleY="110000" custRadScaleRad="98532" custRadScaleInc="-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C6577-1526-4FBF-AF17-ABC0A5DD6F1E}" type="pres">
      <dgm:prSet presAssocID="{62B40D6D-F4BA-442F-A2DC-7C93C246CC13}" presName="parTrans" presStyleLbl="sibTrans2D1" presStyleIdx="7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345E7A2-9376-473F-A295-44F33B6032F3}" type="pres">
      <dgm:prSet presAssocID="{62B40D6D-F4BA-442F-A2DC-7C93C246CC13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E1199944-CB26-4A9D-A557-538BF255BB65}" type="pres">
      <dgm:prSet presAssocID="{4F4A4A1A-AB51-4ADE-82BE-BF1F04B017B0}" presName="node" presStyleLbl="node1" presStyleIdx="7" presStyleCnt="12" custScaleX="110000" custScaleY="110000" custRadScaleRad="98696" custRadScaleInc="2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99CF8-BF43-4AA9-AAC8-E9438207FFD3}" type="pres">
      <dgm:prSet presAssocID="{36411115-B316-4B07-9BB8-0580FF3FDFA7}" presName="parTrans" presStyleLbl="sibTrans2D1" presStyleIdx="8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6F069DB-8978-47DD-812F-56E8EBFEED80}" type="pres">
      <dgm:prSet presAssocID="{36411115-B316-4B07-9BB8-0580FF3FDFA7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C29D4DE6-89CD-4A2D-95C0-09AAE0A287F5}" type="pres">
      <dgm:prSet presAssocID="{44167FB2-8E44-4B2B-8EDD-D7DD2B994192}" presName="node" presStyleLbl="node1" presStyleIdx="8" presStyleCnt="12" custScaleX="110000" custScaleY="110000" custRadScaleRad="99668" custRadScaleInc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B8F2B-1DD5-42D0-A2C5-BC1156EC5D63}" type="pres">
      <dgm:prSet presAssocID="{3A724672-1624-4CC5-B4A8-687B27ADA613}" presName="parTrans" presStyleLbl="sibTrans2D1" presStyleIdx="9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F027187-3F32-4F13-829F-6F443AE046E5}" type="pres">
      <dgm:prSet presAssocID="{3A724672-1624-4CC5-B4A8-687B27ADA61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DB024922-9ED8-4FCF-B20E-ECE1D16B9FD8}" type="pres">
      <dgm:prSet presAssocID="{BF729A6C-2819-4934-9D70-F6130710A831}" presName="node" presStyleLbl="node1" presStyleIdx="9" presStyleCnt="12" custScaleX="110000" custScaleY="110000" custRadScaleRad="100003" custRadScaleInc="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9918-A922-4A62-B31A-286B7FC6D3A1}" type="pres">
      <dgm:prSet presAssocID="{73E7BA50-D211-4882-8734-718D969DB513}" presName="parTrans" presStyleLbl="sibTrans2D1" presStyleIdx="10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32BDB5F-6688-4656-8177-6598098B3829}" type="pres">
      <dgm:prSet presAssocID="{73E7BA50-D211-4882-8734-718D969DB513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8E974B90-5BA4-41B3-A13C-CD91FD23020F}" type="pres">
      <dgm:prSet presAssocID="{D8771583-5450-4595-A5BF-BA081F05A8DE}" presName="node" presStyleLbl="node1" presStyleIdx="10" presStyleCnt="12" custScaleX="110000" custScaleY="110000" custRadScaleRad="100336" custRadScaleInc="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4894-CE7E-45CC-BB86-A1C2855572EE}" type="pres">
      <dgm:prSet presAssocID="{E1B1FF62-50F9-4958-96E3-4CC559C5B0BD}" presName="parTrans" presStyleLbl="sibTrans2D1" presStyleIdx="11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ED509AC-F1F2-4500-BDA6-AB5CB4F1CB26}" type="pres">
      <dgm:prSet presAssocID="{E1B1FF62-50F9-4958-96E3-4CC559C5B0BD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E7198CF-DF4B-41C4-9446-9DF0A11977C0}" type="pres">
      <dgm:prSet presAssocID="{AEA8E527-ABA6-4787-B970-C8A0B57D7199}" presName="node" presStyleLbl="node1" presStyleIdx="11" presStyleCnt="12" custScaleX="110000" custScaleY="110000" custRadScaleRad="100579" custRadScaleInc="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6F251-EC30-4974-A509-B63F1A84FA90}" type="presOf" srcId="{2272F22A-E223-43EF-894B-314E5DB47B94}" destId="{3FC867FF-9EC4-4B8F-95C7-BC59548A9521}" srcOrd="0" destOrd="0" presId="urn:microsoft.com/office/officeart/2005/8/layout/radial5"/>
    <dgm:cxn modelId="{0F4EBE26-6853-481A-8D4A-577E5AF7E481}" type="presOf" srcId="{62B40D6D-F4BA-442F-A2DC-7C93C246CC13}" destId="{9345E7A2-9376-473F-A295-44F33B6032F3}" srcOrd="1" destOrd="0" presId="urn:microsoft.com/office/officeart/2005/8/layout/radial5"/>
    <dgm:cxn modelId="{2AD55F69-E972-42AB-9907-66DB44BE43BD}" type="presOf" srcId="{E1B1FF62-50F9-4958-96E3-4CC559C5B0BD}" destId="{FED509AC-F1F2-4500-BDA6-AB5CB4F1CB26}" srcOrd="1" destOrd="0" presId="urn:microsoft.com/office/officeart/2005/8/layout/radial5"/>
    <dgm:cxn modelId="{7A3B36DB-D18B-43E6-907C-253E3303E8A5}" type="presOf" srcId="{9D017EA7-C962-4431-B157-843D1CC6A194}" destId="{FE72D900-6C02-410C-85F5-857693056E24}" srcOrd="0" destOrd="0" presId="urn:microsoft.com/office/officeart/2005/8/layout/radial5"/>
    <dgm:cxn modelId="{F85B897A-3FDC-41CA-9D60-B2314C2A0082}" type="presOf" srcId="{4F4A4A1A-AB51-4ADE-82BE-BF1F04B017B0}" destId="{E1199944-CB26-4A9D-A557-538BF255BB65}" srcOrd="0" destOrd="0" presId="urn:microsoft.com/office/officeart/2005/8/layout/radial5"/>
    <dgm:cxn modelId="{ECB9E876-D00F-4A6E-AF46-EBA657EB4B90}" type="presOf" srcId="{36C90D09-76BD-4D25-872E-B8FED2C833C0}" destId="{AF07807A-D9B2-4DB8-B727-90D5CA2B10FD}" srcOrd="0" destOrd="0" presId="urn:microsoft.com/office/officeart/2005/8/layout/radial5"/>
    <dgm:cxn modelId="{959DDC17-AE31-4E88-9D0B-A138A5407092}" type="presOf" srcId="{AD64D828-3D63-48A4-9E32-6B502E258B12}" destId="{9D46AD64-548D-474A-98DD-DB115E7704ED}" srcOrd="1" destOrd="0" presId="urn:microsoft.com/office/officeart/2005/8/layout/radial5"/>
    <dgm:cxn modelId="{F04E7CC9-D873-4C8C-83BB-0B59E5D561CB}" srcId="{2272F22A-E223-43EF-894B-314E5DB47B94}" destId="{7B73ACE0-BD22-4D1A-B3DA-45CD9A4B4488}" srcOrd="4" destOrd="0" parTransId="{F77189A4-1D83-484C-BDF9-9214AC290C35}" sibTransId="{A953B4BD-DF41-4D85-883C-CF8F08ABCB1B}"/>
    <dgm:cxn modelId="{59FD3A59-3443-424B-9F36-1578F887058E}" srcId="{2272F22A-E223-43EF-894B-314E5DB47B94}" destId="{E983373F-09F4-4471-ADD7-AB7A7F28B41F}" srcOrd="3" destOrd="0" parTransId="{F9B57401-5142-4E8E-B1FF-9FF1ECD5B1F5}" sibTransId="{8111C2F1-576F-44A2-BBC7-45879DDF8B56}"/>
    <dgm:cxn modelId="{845EE6CD-60F6-4E1E-AB6D-11BE2FB75AC6}" type="presOf" srcId="{BF729A6C-2819-4934-9D70-F6130710A831}" destId="{DB024922-9ED8-4FCF-B20E-ECE1D16B9FD8}" srcOrd="0" destOrd="0" presId="urn:microsoft.com/office/officeart/2005/8/layout/radial5"/>
    <dgm:cxn modelId="{2C82FD40-05C1-43D6-8F03-19DEA4856D38}" type="presOf" srcId="{59CADF77-7ECA-4E26-8978-E8F9D7C32BA4}" destId="{20A3CBB6-5A77-4BF9-A97E-2FA183970912}" srcOrd="0" destOrd="0" presId="urn:microsoft.com/office/officeart/2005/8/layout/radial5"/>
    <dgm:cxn modelId="{04C275FB-E3B4-4FD1-8ABF-DD8BA90F0A73}" type="presOf" srcId="{36C90D09-76BD-4D25-872E-B8FED2C833C0}" destId="{00405A0A-1FEE-4C4D-95DE-76D489856704}" srcOrd="1" destOrd="0" presId="urn:microsoft.com/office/officeart/2005/8/layout/radial5"/>
    <dgm:cxn modelId="{B8D5B280-B351-4AF9-A776-A6B168061F94}" type="presOf" srcId="{D8771583-5450-4595-A5BF-BA081F05A8DE}" destId="{8E974B90-5BA4-41B3-A13C-CD91FD23020F}" srcOrd="0" destOrd="0" presId="urn:microsoft.com/office/officeart/2005/8/layout/radial5"/>
    <dgm:cxn modelId="{C735C812-7D11-4F17-BA6A-036E5E78CFB3}" type="presOf" srcId="{AD64D828-3D63-48A4-9E32-6B502E258B12}" destId="{B54A3BF5-51AB-4928-9558-1F294E58902A}" srcOrd="0" destOrd="0" presId="urn:microsoft.com/office/officeart/2005/8/layout/radial5"/>
    <dgm:cxn modelId="{BF96E568-4504-4C5E-98F5-74D29A613006}" srcId="{2272F22A-E223-43EF-894B-314E5DB47B94}" destId="{4581F914-29DC-47A3-9566-522679CE989C}" srcOrd="5" destOrd="0" parTransId="{36C90D09-76BD-4D25-872E-B8FED2C833C0}" sibTransId="{0C0A8E95-B33C-4061-9EA0-DB352935EBC7}"/>
    <dgm:cxn modelId="{21439836-57A8-455F-BE4A-39213AF4108B}" type="presOf" srcId="{8C7A6EE5-C78C-4BF7-9E3B-AB79BA3ECAC7}" destId="{C246ED80-1C2A-4463-BA37-3D618AEF8991}" srcOrd="1" destOrd="0" presId="urn:microsoft.com/office/officeart/2005/8/layout/radial5"/>
    <dgm:cxn modelId="{63508033-C78A-4FB6-A5D2-E3369EBF6325}" type="presOf" srcId="{73E7BA50-D211-4882-8734-718D969DB513}" destId="{21019918-A922-4A62-B31A-286B7FC6D3A1}" srcOrd="0" destOrd="0" presId="urn:microsoft.com/office/officeart/2005/8/layout/radial5"/>
    <dgm:cxn modelId="{8CCD3AFC-D28D-4905-86AF-4218B013A42D}" type="presOf" srcId="{3A724672-1624-4CC5-B4A8-687B27ADA613}" destId="{EF1B8F2B-1DD5-42D0-A2C5-BC1156EC5D63}" srcOrd="0" destOrd="0" presId="urn:microsoft.com/office/officeart/2005/8/layout/radial5"/>
    <dgm:cxn modelId="{35ECE211-59D3-4D17-A29B-86F5F8880138}" type="presOf" srcId="{AEA8E527-ABA6-4787-B970-C8A0B57D7199}" destId="{1E7198CF-DF4B-41C4-9446-9DF0A11977C0}" srcOrd="0" destOrd="0" presId="urn:microsoft.com/office/officeart/2005/8/layout/radial5"/>
    <dgm:cxn modelId="{655E48CA-67B4-4DF5-AB33-CA7CA67FA09E}" type="presOf" srcId="{0F9150FB-0B7E-4B3F-9F8E-D8D894DFC7A3}" destId="{9941E85A-9363-4130-9D8E-71CE67B3480B}" srcOrd="0" destOrd="0" presId="urn:microsoft.com/office/officeart/2005/8/layout/radial5"/>
    <dgm:cxn modelId="{2B84FE5C-5072-430B-AE3C-9CC9782E4A23}" type="presOf" srcId="{F77189A4-1D83-484C-BDF9-9214AC290C35}" destId="{D276D43C-0583-4190-8C3B-5481C266DBA8}" srcOrd="1" destOrd="0" presId="urn:microsoft.com/office/officeart/2005/8/layout/radial5"/>
    <dgm:cxn modelId="{0E857F11-5091-4A0E-8462-08346E13D9AC}" type="presOf" srcId="{C5414689-A73F-4D68-B3A2-92C6D260AAA1}" destId="{C47267F2-6818-4E9F-B74B-271BC1A4695C}" srcOrd="0" destOrd="0" presId="urn:microsoft.com/office/officeart/2005/8/layout/radial5"/>
    <dgm:cxn modelId="{C9F610CF-3FB3-4BD4-9857-EFFDDF537889}" srcId="{2272F22A-E223-43EF-894B-314E5DB47B94}" destId="{ECD08AE0-8B47-444A-95DD-323E984664DF}" srcOrd="0" destOrd="0" parTransId="{C5414689-A73F-4D68-B3A2-92C6D260AAA1}" sibTransId="{7C079AB0-93FE-4695-95B9-3B3DF90859AE}"/>
    <dgm:cxn modelId="{A70C3366-04DD-4B0B-A645-098686B905BF}" type="presOf" srcId="{F77189A4-1D83-484C-BDF9-9214AC290C35}" destId="{E3A62767-5648-4605-BF63-4501D3FE5ECA}" srcOrd="0" destOrd="0" presId="urn:microsoft.com/office/officeart/2005/8/layout/radial5"/>
    <dgm:cxn modelId="{F5410E47-8851-4FA5-82E0-8946DFD0501F}" type="presOf" srcId="{E983373F-09F4-4471-ADD7-AB7A7F28B41F}" destId="{ACD424B7-5846-4689-9252-3730A6D565D4}" srcOrd="0" destOrd="0" presId="urn:microsoft.com/office/officeart/2005/8/layout/radial5"/>
    <dgm:cxn modelId="{DB55000F-2BE6-4FBF-B70C-C5F0E606D94C}" type="presOf" srcId="{C5414689-A73F-4D68-B3A2-92C6D260AAA1}" destId="{A566B2B3-E272-4FF9-AD85-D25514ACBDD5}" srcOrd="1" destOrd="0" presId="urn:microsoft.com/office/officeart/2005/8/layout/radial5"/>
    <dgm:cxn modelId="{ABEF0861-37D4-414E-B568-16B856D83039}" type="presOf" srcId="{8C7A6EE5-C78C-4BF7-9E3B-AB79BA3ECAC7}" destId="{54A30213-1305-42FB-9BAC-5C976AAA27AF}" srcOrd="0" destOrd="0" presId="urn:microsoft.com/office/officeart/2005/8/layout/radial5"/>
    <dgm:cxn modelId="{A47708E3-0A9B-4899-B7CC-98F06A7FAA8B}" srcId="{2272F22A-E223-43EF-894B-314E5DB47B94}" destId="{0F9150FB-0B7E-4B3F-9F8E-D8D894DFC7A3}" srcOrd="6" destOrd="0" parTransId="{AD64D828-3D63-48A4-9E32-6B502E258B12}" sibTransId="{7CD4702F-6225-4303-B1AD-F2DB0B2138B2}"/>
    <dgm:cxn modelId="{E962583D-456E-483C-955A-F5EF20C04EC6}" srcId="{2272F22A-E223-43EF-894B-314E5DB47B94}" destId="{9D017EA7-C962-4431-B157-843D1CC6A194}" srcOrd="1" destOrd="0" parTransId="{4282ECF2-E4E1-4612-A683-C8469DF1C386}" sibTransId="{DC544E3D-3A1C-42D2-AF91-4EB1BCEE5162}"/>
    <dgm:cxn modelId="{BF1A1726-5B6C-4D20-9C31-AD7C2F0A02B7}" type="presOf" srcId="{F9B57401-5142-4E8E-B1FF-9FF1ECD5B1F5}" destId="{03640CBF-624E-437D-8F1A-664588DA2403}" srcOrd="0" destOrd="0" presId="urn:microsoft.com/office/officeart/2005/8/layout/radial5"/>
    <dgm:cxn modelId="{26906B68-A270-4952-8B53-F44E675B1E28}" type="presOf" srcId="{4581F914-29DC-47A3-9566-522679CE989C}" destId="{FAE32302-E3E2-4364-A4A8-26121C623E70}" srcOrd="0" destOrd="0" presId="urn:microsoft.com/office/officeart/2005/8/layout/radial5"/>
    <dgm:cxn modelId="{7F312DCC-75E8-4E0C-AF83-ECFF1B6B1B82}" type="presOf" srcId="{7B73ACE0-BD22-4D1A-B3DA-45CD9A4B4488}" destId="{8E7495D7-AA38-4BFE-A381-3CB2A9FA840B}" srcOrd="0" destOrd="0" presId="urn:microsoft.com/office/officeart/2005/8/layout/radial5"/>
    <dgm:cxn modelId="{60857F47-3F48-45E5-91AD-DDC71FCCD35B}" srcId="{2272F22A-E223-43EF-894B-314E5DB47B94}" destId="{59CADF77-7ECA-4E26-8978-E8F9D7C32BA4}" srcOrd="2" destOrd="0" parTransId="{8C7A6EE5-C78C-4BF7-9E3B-AB79BA3ECAC7}" sibTransId="{F19FC83E-5AFF-48BC-95F0-FC5CDC8B227E}"/>
    <dgm:cxn modelId="{00A50BE4-31C7-4DA5-8D79-3A2F0921B36C}" type="presOf" srcId="{4282ECF2-E4E1-4612-A683-C8469DF1C386}" destId="{76DEA534-1D9D-4C22-904C-4682E23B8C1D}" srcOrd="0" destOrd="0" presId="urn:microsoft.com/office/officeart/2005/8/layout/radial5"/>
    <dgm:cxn modelId="{562ED1CA-B120-4544-BFC9-D4B308F63583}" type="presOf" srcId="{ECD08AE0-8B47-444A-95DD-323E984664DF}" destId="{0F3F68B2-C9CD-433F-9BCA-D7BE0E481267}" srcOrd="0" destOrd="0" presId="urn:microsoft.com/office/officeart/2005/8/layout/radial5"/>
    <dgm:cxn modelId="{1CAA1089-08CD-41E0-9BBF-DB8659426A5E}" srcId="{2272F22A-E223-43EF-894B-314E5DB47B94}" destId="{D8771583-5450-4595-A5BF-BA081F05A8DE}" srcOrd="10" destOrd="0" parTransId="{73E7BA50-D211-4882-8734-718D969DB513}" sibTransId="{E3825C43-C9B6-438F-B121-6C4A7ABD9606}"/>
    <dgm:cxn modelId="{395F3DE5-D7EF-4145-A94E-75A64A4B8A4D}" type="presOf" srcId="{F9B57401-5142-4E8E-B1FF-9FF1ECD5B1F5}" destId="{DFCBC404-5080-45B4-B5AA-51855E252B70}" srcOrd="1" destOrd="0" presId="urn:microsoft.com/office/officeart/2005/8/layout/radial5"/>
    <dgm:cxn modelId="{5A83511B-0297-43D1-9769-D7BE8D19FADD}" type="presOf" srcId="{62B40D6D-F4BA-442F-A2DC-7C93C246CC13}" destId="{702C6577-1526-4FBF-AF17-ABC0A5DD6F1E}" srcOrd="0" destOrd="0" presId="urn:microsoft.com/office/officeart/2005/8/layout/radial5"/>
    <dgm:cxn modelId="{4180D1BD-D426-4102-BE77-83F7357D2CAA}" type="presOf" srcId="{BDF0C5BA-DCF5-44E4-B71E-5E48A9FAC9D9}" destId="{21A4D96A-B1E6-479C-8580-DCB883DDB2A1}" srcOrd="0" destOrd="0" presId="urn:microsoft.com/office/officeart/2005/8/layout/radial5"/>
    <dgm:cxn modelId="{84F3BDE9-74E3-49E3-8C89-602084497423}" type="presOf" srcId="{44167FB2-8E44-4B2B-8EDD-D7DD2B994192}" destId="{C29D4DE6-89CD-4A2D-95C0-09AAE0A287F5}" srcOrd="0" destOrd="0" presId="urn:microsoft.com/office/officeart/2005/8/layout/radial5"/>
    <dgm:cxn modelId="{F74C7F2B-5392-4ECF-B9CD-40F0DA37A562}" type="presOf" srcId="{4282ECF2-E4E1-4612-A683-C8469DF1C386}" destId="{31FED9BC-3F56-4849-8DE3-608C82A5EBB6}" srcOrd="1" destOrd="0" presId="urn:microsoft.com/office/officeart/2005/8/layout/radial5"/>
    <dgm:cxn modelId="{B5654FF0-042A-4EC4-A0FE-03EA84754EF5}" type="presOf" srcId="{E1B1FF62-50F9-4958-96E3-4CC559C5B0BD}" destId="{1D6B4894-CE7E-45CC-BB86-A1C2855572EE}" srcOrd="0" destOrd="0" presId="urn:microsoft.com/office/officeart/2005/8/layout/radial5"/>
    <dgm:cxn modelId="{97AE6AA2-13CC-4435-871C-270DBA3F5C62}" srcId="{2272F22A-E223-43EF-894B-314E5DB47B94}" destId="{44167FB2-8E44-4B2B-8EDD-D7DD2B994192}" srcOrd="8" destOrd="0" parTransId="{36411115-B316-4B07-9BB8-0580FF3FDFA7}" sibTransId="{16F6FF52-EDAE-40FF-A499-22EF25C6FFB3}"/>
    <dgm:cxn modelId="{03141BEF-82F9-4BBD-AC22-952CD17B5A20}" type="presOf" srcId="{73E7BA50-D211-4882-8734-718D969DB513}" destId="{B32BDB5F-6688-4656-8177-6598098B3829}" srcOrd="1" destOrd="0" presId="urn:microsoft.com/office/officeart/2005/8/layout/radial5"/>
    <dgm:cxn modelId="{692415CB-2652-4EEE-A21F-FECD9B34EE53}" srcId="{2272F22A-E223-43EF-894B-314E5DB47B94}" destId="{4F4A4A1A-AB51-4ADE-82BE-BF1F04B017B0}" srcOrd="7" destOrd="0" parTransId="{62B40D6D-F4BA-442F-A2DC-7C93C246CC13}" sibTransId="{5B47D0E3-1011-4EE3-A7FB-837A9610CBC3}"/>
    <dgm:cxn modelId="{B9B32A1D-9397-4AB9-B140-B44C57711B05}" type="presOf" srcId="{36411115-B316-4B07-9BB8-0580FF3FDFA7}" destId="{57399CF8-BF43-4AA9-AAC8-E9438207FFD3}" srcOrd="0" destOrd="0" presId="urn:microsoft.com/office/officeart/2005/8/layout/radial5"/>
    <dgm:cxn modelId="{29A4E7AC-DB0F-43BA-AAAB-F0918EDDA7DF}" srcId="{2272F22A-E223-43EF-894B-314E5DB47B94}" destId="{AEA8E527-ABA6-4787-B970-C8A0B57D7199}" srcOrd="11" destOrd="0" parTransId="{E1B1FF62-50F9-4958-96E3-4CC559C5B0BD}" sibTransId="{82BF0A28-616D-4885-9657-92320E0A6517}"/>
    <dgm:cxn modelId="{4A851F45-7577-493D-B23A-1FB021C9A4F4}" type="presOf" srcId="{3A724672-1624-4CC5-B4A8-687B27ADA613}" destId="{7F027187-3F32-4F13-829F-6F443AE046E5}" srcOrd="1" destOrd="0" presId="urn:microsoft.com/office/officeart/2005/8/layout/radial5"/>
    <dgm:cxn modelId="{FFAAB7AA-DEC3-49D3-BA22-4E748115908D}" srcId="{2272F22A-E223-43EF-894B-314E5DB47B94}" destId="{BF729A6C-2819-4934-9D70-F6130710A831}" srcOrd="9" destOrd="0" parTransId="{3A724672-1624-4CC5-B4A8-687B27ADA613}" sibTransId="{7CDAE3EE-D126-4A1F-8643-B0AD5D9CD86D}"/>
    <dgm:cxn modelId="{6EDA1C54-C257-44F6-A32B-F2B87720E3E1}" type="presOf" srcId="{36411115-B316-4B07-9BB8-0580FF3FDFA7}" destId="{A6F069DB-8978-47DD-812F-56E8EBFEED80}" srcOrd="1" destOrd="0" presId="urn:microsoft.com/office/officeart/2005/8/layout/radial5"/>
    <dgm:cxn modelId="{ED0A10FF-E691-4B2C-9617-7D30605D47CE}" srcId="{BDF0C5BA-DCF5-44E4-B71E-5E48A9FAC9D9}" destId="{2272F22A-E223-43EF-894B-314E5DB47B94}" srcOrd="0" destOrd="0" parTransId="{EE08F2D9-E42E-4C5D-A6B3-D6A98D09BFF3}" sibTransId="{DA25343B-9FCB-4830-9F00-376A5572FB1B}"/>
    <dgm:cxn modelId="{123ED109-8276-47D1-B4EF-98ABBE6632FA}" type="presParOf" srcId="{21A4D96A-B1E6-479C-8580-DCB883DDB2A1}" destId="{3FC867FF-9EC4-4B8F-95C7-BC59548A9521}" srcOrd="0" destOrd="0" presId="urn:microsoft.com/office/officeart/2005/8/layout/radial5"/>
    <dgm:cxn modelId="{D6903C88-D58C-4067-937F-20EC88B7A7E4}" type="presParOf" srcId="{21A4D96A-B1E6-479C-8580-DCB883DDB2A1}" destId="{C47267F2-6818-4E9F-B74B-271BC1A4695C}" srcOrd="1" destOrd="0" presId="urn:microsoft.com/office/officeart/2005/8/layout/radial5"/>
    <dgm:cxn modelId="{8449D69A-1B59-43DE-B14A-71B490392525}" type="presParOf" srcId="{C47267F2-6818-4E9F-B74B-271BC1A4695C}" destId="{A566B2B3-E272-4FF9-AD85-D25514ACBDD5}" srcOrd="0" destOrd="0" presId="urn:microsoft.com/office/officeart/2005/8/layout/radial5"/>
    <dgm:cxn modelId="{10D3F0D5-E390-4785-A8EA-B98DF21E6DEE}" type="presParOf" srcId="{21A4D96A-B1E6-479C-8580-DCB883DDB2A1}" destId="{0F3F68B2-C9CD-433F-9BCA-D7BE0E481267}" srcOrd="2" destOrd="0" presId="urn:microsoft.com/office/officeart/2005/8/layout/radial5"/>
    <dgm:cxn modelId="{7B3A8D7B-5CD7-4FD4-83C7-4D1999DF9C28}" type="presParOf" srcId="{21A4D96A-B1E6-479C-8580-DCB883DDB2A1}" destId="{76DEA534-1D9D-4C22-904C-4682E23B8C1D}" srcOrd="3" destOrd="0" presId="urn:microsoft.com/office/officeart/2005/8/layout/radial5"/>
    <dgm:cxn modelId="{E4BF2356-74BB-4089-88B5-64C5A7678E7A}" type="presParOf" srcId="{76DEA534-1D9D-4C22-904C-4682E23B8C1D}" destId="{31FED9BC-3F56-4849-8DE3-608C82A5EBB6}" srcOrd="0" destOrd="0" presId="urn:microsoft.com/office/officeart/2005/8/layout/radial5"/>
    <dgm:cxn modelId="{169729B3-1E66-4B7A-AA65-05EADC9F01D4}" type="presParOf" srcId="{21A4D96A-B1E6-479C-8580-DCB883DDB2A1}" destId="{FE72D900-6C02-410C-85F5-857693056E24}" srcOrd="4" destOrd="0" presId="urn:microsoft.com/office/officeart/2005/8/layout/radial5"/>
    <dgm:cxn modelId="{3A0A653F-FD27-467B-99C9-94A2B899E303}" type="presParOf" srcId="{21A4D96A-B1E6-479C-8580-DCB883DDB2A1}" destId="{54A30213-1305-42FB-9BAC-5C976AAA27AF}" srcOrd="5" destOrd="0" presId="urn:microsoft.com/office/officeart/2005/8/layout/radial5"/>
    <dgm:cxn modelId="{A4064EFE-47EC-4C11-96C7-F8EC2500AED4}" type="presParOf" srcId="{54A30213-1305-42FB-9BAC-5C976AAA27AF}" destId="{C246ED80-1C2A-4463-BA37-3D618AEF8991}" srcOrd="0" destOrd="0" presId="urn:microsoft.com/office/officeart/2005/8/layout/radial5"/>
    <dgm:cxn modelId="{8251F0C6-329F-4386-841F-20F1E2E720E6}" type="presParOf" srcId="{21A4D96A-B1E6-479C-8580-DCB883DDB2A1}" destId="{20A3CBB6-5A77-4BF9-A97E-2FA183970912}" srcOrd="6" destOrd="0" presId="urn:microsoft.com/office/officeart/2005/8/layout/radial5"/>
    <dgm:cxn modelId="{0D252C15-9F03-4979-BFF4-0A0D1C7B15F1}" type="presParOf" srcId="{21A4D96A-B1E6-479C-8580-DCB883DDB2A1}" destId="{03640CBF-624E-437D-8F1A-664588DA2403}" srcOrd="7" destOrd="0" presId="urn:microsoft.com/office/officeart/2005/8/layout/radial5"/>
    <dgm:cxn modelId="{DA90EB33-D6D3-4D0F-BB35-178A12A62DCB}" type="presParOf" srcId="{03640CBF-624E-437D-8F1A-664588DA2403}" destId="{DFCBC404-5080-45B4-B5AA-51855E252B70}" srcOrd="0" destOrd="0" presId="urn:microsoft.com/office/officeart/2005/8/layout/radial5"/>
    <dgm:cxn modelId="{9855D0A5-68B1-4ED5-AC65-1D4BBDD98551}" type="presParOf" srcId="{21A4D96A-B1E6-479C-8580-DCB883DDB2A1}" destId="{ACD424B7-5846-4689-9252-3730A6D565D4}" srcOrd="8" destOrd="0" presId="urn:microsoft.com/office/officeart/2005/8/layout/radial5"/>
    <dgm:cxn modelId="{E6FF3210-7C74-4A67-ACB7-8DE710C53133}" type="presParOf" srcId="{21A4D96A-B1E6-479C-8580-DCB883DDB2A1}" destId="{E3A62767-5648-4605-BF63-4501D3FE5ECA}" srcOrd="9" destOrd="0" presId="urn:microsoft.com/office/officeart/2005/8/layout/radial5"/>
    <dgm:cxn modelId="{99C2A548-16E1-4637-B800-61B5D355D2F7}" type="presParOf" srcId="{E3A62767-5648-4605-BF63-4501D3FE5ECA}" destId="{D276D43C-0583-4190-8C3B-5481C266DBA8}" srcOrd="0" destOrd="0" presId="urn:microsoft.com/office/officeart/2005/8/layout/radial5"/>
    <dgm:cxn modelId="{D5F731A3-3307-4A96-937D-3D9AE3B65A41}" type="presParOf" srcId="{21A4D96A-B1E6-479C-8580-DCB883DDB2A1}" destId="{8E7495D7-AA38-4BFE-A381-3CB2A9FA840B}" srcOrd="10" destOrd="0" presId="urn:microsoft.com/office/officeart/2005/8/layout/radial5"/>
    <dgm:cxn modelId="{60E9C729-8017-4481-B60C-2E80863631AF}" type="presParOf" srcId="{21A4D96A-B1E6-479C-8580-DCB883DDB2A1}" destId="{AF07807A-D9B2-4DB8-B727-90D5CA2B10FD}" srcOrd="11" destOrd="0" presId="urn:microsoft.com/office/officeart/2005/8/layout/radial5"/>
    <dgm:cxn modelId="{50595724-066F-4500-8CCD-11618AC44B06}" type="presParOf" srcId="{AF07807A-D9B2-4DB8-B727-90D5CA2B10FD}" destId="{00405A0A-1FEE-4C4D-95DE-76D489856704}" srcOrd="0" destOrd="0" presId="urn:microsoft.com/office/officeart/2005/8/layout/radial5"/>
    <dgm:cxn modelId="{65A6F4F6-1CE3-4ED5-8E65-5D29AE71CE53}" type="presParOf" srcId="{21A4D96A-B1E6-479C-8580-DCB883DDB2A1}" destId="{FAE32302-E3E2-4364-A4A8-26121C623E70}" srcOrd="12" destOrd="0" presId="urn:microsoft.com/office/officeart/2005/8/layout/radial5"/>
    <dgm:cxn modelId="{C303FE6D-BEB4-4E1D-93A3-204713C0B8E8}" type="presParOf" srcId="{21A4D96A-B1E6-479C-8580-DCB883DDB2A1}" destId="{B54A3BF5-51AB-4928-9558-1F294E58902A}" srcOrd="13" destOrd="0" presId="urn:microsoft.com/office/officeart/2005/8/layout/radial5"/>
    <dgm:cxn modelId="{B0ECF47B-8145-4D1E-BF51-0DC65A3C4028}" type="presParOf" srcId="{B54A3BF5-51AB-4928-9558-1F294E58902A}" destId="{9D46AD64-548D-474A-98DD-DB115E7704ED}" srcOrd="0" destOrd="0" presId="urn:microsoft.com/office/officeart/2005/8/layout/radial5"/>
    <dgm:cxn modelId="{2FC45F50-D93F-4051-9DA8-F630AEA7F1C5}" type="presParOf" srcId="{21A4D96A-B1E6-479C-8580-DCB883DDB2A1}" destId="{9941E85A-9363-4130-9D8E-71CE67B3480B}" srcOrd="14" destOrd="0" presId="urn:microsoft.com/office/officeart/2005/8/layout/radial5"/>
    <dgm:cxn modelId="{847AE951-5E5E-45E2-AF1F-283FD299A169}" type="presParOf" srcId="{21A4D96A-B1E6-479C-8580-DCB883DDB2A1}" destId="{702C6577-1526-4FBF-AF17-ABC0A5DD6F1E}" srcOrd="15" destOrd="0" presId="urn:microsoft.com/office/officeart/2005/8/layout/radial5"/>
    <dgm:cxn modelId="{54A64098-1C25-4683-AF8B-D98F16257A2A}" type="presParOf" srcId="{702C6577-1526-4FBF-AF17-ABC0A5DD6F1E}" destId="{9345E7A2-9376-473F-A295-44F33B6032F3}" srcOrd="0" destOrd="0" presId="urn:microsoft.com/office/officeart/2005/8/layout/radial5"/>
    <dgm:cxn modelId="{CA5FABC3-9B06-42C4-ABD6-E52923600934}" type="presParOf" srcId="{21A4D96A-B1E6-479C-8580-DCB883DDB2A1}" destId="{E1199944-CB26-4A9D-A557-538BF255BB65}" srcOrd="16" destOrd="0" presId="urn:microsoft.com/office/officeart/2005/8/layout/radial5"/>
    <dgm:cxn modelId="{BA820CC9-C4B0-4DD8-8603-7DD23D76C12C}" type="presParOf" srcId="{21A4D96A-B1E6-479C-8580-DCB883DDB2A1}" destId="{57399CF8-BF43-4AA9-AAC8-E9438207FFD3}" srcOrd="17" destOrd="0" presId="urn:microsoft.com/office/officeart/2005/8/layout/radial5"/>
    <dgm:cxn modelId="{9310E526-A870-429A-91C3-2E8F755BC2E5}" type="presParOf" srcId="{57399CF8-BF43-4AA9-AAC8-E9438207FFD3}" destId="{A6F069DB-8978-47DD-812F-56E8EBFEED80}" srcOrd="0" destOrd="0" presId="urn:microsoft.com/office/officeart/2005/8/layout/radial5"/>
    <dgm:cxn modelId="{F9C0ADC0-C744-4C9E-B08E-2486CF080A95}" type="presParOf" srcId="{21A4D96A-B1E6-479C-8580-DCB883DDB2A1}" destId="{C29D4DE6-89CD-4A2D-95C0-09AAE0A287F5}" srcOrd="18" destOrd="0" presId="urn:microsoft.com/office/officeart/2005/8/layout/radial5"/>
    <dgm:cxn modelId="{73D1AE66-D9E5-4412-B3AE-01174A744D76}" type="presParOf" srcId="{21A4D96A-B1E6-479C-8580-DCB883DDB2A1}" destId="{EF1B8F2B-1DD5-42D0-A2C5-BC1156EC5D63}" srcOrd="19" destOrd="0" presId="urn:microsoft.com/office/officeart/2005/8/layout/radial5"/>
    <dgm:cxn modelId="{D4D7CA5C-5CBE-4D2F-B926-FE425B11880E}" type="presParOf" srcId="{EF1B8F2B-1DD5-42D0-A2C5-BC1156EC5D63}" destId="{7F027187-3F32-4F13-829F-6F443AE046E5}" srcOrd="0" destOrd="0" presId="urn:microsoft.com/office/officeart/2005/8/layout/radial5"/>
    <dgm:cxn modelId="{D9EB7B96-22EA-4F72-BC43-190D403DA6C8}" type="presParOf" srcId="{21A4D96A-B1E6-479C-8580-DCB883DDB2A1}" destId="{DB024922-9ED8-4FCF-B20E-ECE1D16B9FD8}" srcOrd="20" destOrd="0" presId="urn:microsoft.com/office/officeart/2005/8/layout/radial5"/>
    <dgm:cxn modelId="{57AA1209-2174-4927-BFEB-D89B9000F073}" type="presParOf" srcId="{21A4D96A-B1E6-479C-8580-DCB883DDB2A1}" destId="{21019918-A922-4A62-B31A-286B7FC6D3A1}" srcOrd="21" destOrd="0" presId="urn:microsoft.com/office/officeart/2005/8/layout/radial5"/>
    <dgm:cxn modelId="{48355029-CA2B-4B93-A690-09AE851C1F81}" type="presParOf" srcId="{21019918-A922-4A62-B31A-286B7FC6D3A1}" destId="{B32BDB5F-6688-4656-8177-6598098B3829}" srcOrd="0" destOrd="0" presId="urn:microsoft.com/office/officeart/2005/8/layout/radial5"/>
    <dgm:cxn modelId="{5C0076D5-8CF9-4271-A609-CCDD721780E9}" type="presParOf" srcId="{21A4D96A-B1E6-479C-8580-DCB883DDB2A1}" destId="{8E974B90-5BA4-41B3-A13C-CD91FD23020F}" srcOrd="22" destOrd="0" presId="urn:microsoft.com/office/officeart/2005/8/layout/radial5"/>
    <dgm:cxn modelId="{E84C096B-62F0-4F1B-8E11-42B3A5B44A87}" type="presParOf" srcId="{21A4D96A-B1E6-479C-8580-DCB883DDB2A1}" destId="{1D6B4894-CE7E-45CC-BB86-A1C2855572EE}" srcOrd="23" destOrd="0" presId="urn:microsoft.com/office/officeart/2005/8/layout/radial5"/>
    <dgm:cxn modelId="{C5AC31AE-89B6-4BB5-806C-E2C0F9490DE6}" type="presParOf" srcId="{1D6B4894-CE7E-45CC-BB86-A1C2855572EE}" destId="{FED509AC-F1F2-4500-BDA6-AB5CB4F1CB26}" srcOrd="0" destOrd="0" presId="urn:microsoft.com/office/officeart/2005/8/layout/radial5"/>
    <dgm:cxn modelId="{C656F195-55C2-4A8D-8C0C-E2F59F08C02F}" type="presParOf" srcId="{21A4D96A-B1E6-479C-8580-DCB883DDB2A1}" destId="{1E7198CF-DF4B-41C4-9446-9DF0A11977C0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E35A6-590E-44B2-A3BF-29EB5F48099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ADE6F-BAD2-4232-A556-BE652EDDB48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D3FF149-20C9-48C7-8E40-8FF49B5A550D}" type="parTrans" cxnId="{D5381429-A246-4530-907B-4E090618E60A}">
      <dgm:prSet/>
      <dgm:spPr/>
      <dgm:t>
        <a:bodyPr/>
        <a:lstStyle/>
        <a:p>
          <a:endParaRPr lang="ru-RU"/>
        </a:p>
      </dgm:t>
    </dgm:pt>
    <dgm:pt modelId="{1B02AA57-E166-4192-B40B-76479906D7C5}" type="sibTrans" cxnId="{D5381429-A246-4530-907B-4E090618E60A}">
      <dgm:prSet/>
      <dgm:spPr/>
      <dgm:t>
        <a:bodyPr/>
        <a:lstStyle/>
        <a:p>
          <a:endParaRPr lang="ru-RU"/>
        </a:p>
      </dgm:t>
    </dgm:pt>
    <dgm:pt modelId="{694471EC-C16F-4DF8-A1F2-F624ECA007EC}">
      <dgm:prSet phldrT="[Текст]"/>
      <dgm:spPr/>
      <dgm:t>
        <a:bodyPr/>
        <a:lstStyle/>
        <a:p>
          <a:r>
            <a:rPr lang="ru-RU" dirty="0" smtClean="0"/>
            <a:t>28</a:t>
          </a:r>
          <a:endParaRPr lang="ru-RU" dirty="0"/>
        </a:p>
      </dgm:t>
    </dgm:pt>
    <dgm:pt modelId="{56F7585A-9481-4B84-A7F4-778E77F74875}" type="parTrans" cxnId="{8CAEBB1D-D5C7-4AD1-91F5-A082A3E39F90}">
      <dgm:prSet/>
      <dgm:spPr/>
      <dgm:t>
        <a:bodyPr/>
        <a:lstStyle/>
        <a:p>
          <a:endParaRPr lang="ru-RU"/>
        </a:p>
      </dgm:t>
    </dgm:pt>
    <dgm:pt modelId="{0147E55D-1C0F-4B49-A6F0-E37EB469FDAC}" type="sibTrans" cxnId="{8CAEBB1D-D5C7-4AD1-91F5-A082A3E39F90}">
      <dgm:prSet/>
      <dgm:spPr/>
      <dgm:t>
        <a:bodyPr/>
        <a:lstStyle/>
        <a:p>
          <a:endParaRPr lang="ru-RU"/>
        </a:p>
      </dgm:t>
    </dgm:pt>
    <dgm:pt modelId="{9D390F91-6040-4FBA-91E3-22E10E3B6706}">
      <dgm:prSet phldrT="[Текст]"/>
      <dgm:spPr/>
      <dgm:t>
        <a:bodyPr/>
        <a:lstStyle/>
        <a:p>
          <a:r>
            <a:rPr lang="ru-RU" dirty="0" smtClean="0"/>
            <a:t>33</a:t>
          </a:r>
          <a:endParaRPr lang="ru-RU" dirty="0"/>
        </a:p>
      </dgm:t>
    </dgm:pt>
    <dgm:pt modelId="{A3E41712-B46D-4226-856F-FE39C735DFE0}" type="parTrans" cxnId="{7480F93D-9590-441B-8175-9EA7E1E2F269}">
      <dgm:prSet/>
      <dgm:spPr/>
      <dgm:t>
        <a:bodyPr/>
        <a:lstStyle/>
        <a:p>
          <a:endParaRPr lang="ru-RU"/>
        </a:p>
      </dgm:t>
    </dgm:pt>
    <dgm:pt modelId="{864F948D-B921-4273-BDC6-AE13550D3C18}" type="sibTrans" cxnId="{7480F93D-9590-441B-8175-9EA7E1E2F269}">
      <dgm:prSet/>
      <dgm:spPr/>
      <dgm:t>
        <a:bodyPr/>
        <a:lstStyle/>
        <a:p>
          <a:endParaRPr lang="ru-RU"/>
        </a:p>
      </dgm:t>
    </dgm:pt>
    <dgm:pt modelId="{BF725533-DF12-4AA7-8303-F44C8161E84E}">
      <dgm:prSet phldrT="[Текст]"/>
      <dgm:spPr/>
      <dgm:t>
        <a:bodyPr/>
        <a:lstStyle/>
        <a:p>
          <a:r>
            <a:rPr lang="ru-RU" dirty="0" smtClean="0"/>
            <a:t>34</a:t>
          </a:r>
          <a:endParaRPr lang="ru-RU" dirty="0"/>
        </a:p>
      </dgm:t>
    </dgm:pt>
    <dgm:pt modelId="{D29FDD13-CD47-4929-811F-EBFC011B4667}" type="parTrans" cxnId="{8F4A61DE-4AE9-45E3-B9D8-29A07A34EEFB}">
      <dgm:prSet/>
      <dgm:spPr/>
      <dgm:t>
        <a:bodyPr/>
        <a:lstStyle/>
        <a:p>
          <a:endParaRPr lang="ru-RU"/>
        </a:p>
      </dgm:t>
    </dgm:pt>
    <dgm:pt modelId="{062BDE17-F002-4DA5-A72A-C34DCC541674}" type="sibTrans" cxnId="{8F4A61DE-4AE9-45E3-B9D8-29A07A34EEFB}">
      <dgm:prSet/>
      <dgm:spPr/>
      <dgm:t>
        <a:bodyPr/>
        <a:lstStyle/>
        <a:p>
          <a:endParaRPr lang="ru-RU"/>
        </a:p>
      </dgm:t>
    </dgm:pt>
    <dgm:pt modelId="{1AEC5BB8-A36A-4A9E-AD6B-6DA54EAF6148}">
      <dgm:prSet phldrT="[Текст]"/>
      <dgm:spPr/>
      <dgm:t>
        <a:bodyPr/>
        <a:lstStyle/>
        <a:p>
          <a:r>
            <a:rPr lang="ru-RU" dirty="0" smtClean="0"/>
            <a:t>35</a:t>
          </a:r>
          <a:endParaRPr lang="ru-RU" dirty="0"/>
        </a:p>
      </dgm:t>
    </dgm:pt>
    <dgm:pt modelId="{CF119147-66AF-4146-9AB2-6FB351B41893}" type="parTrans" cxnId="{21EA726B-B0D3-4072-9892-2DA99D2E322C}">
      <dgm:prSet/>
      <dgm:spPr/>
      <dgm:t>
        <a:bodyPr/>
        <a:lstStyle/>
        <a:p>
          <a:endParaRPr lang="ru-RU"/>
        </a:p>
      </dgm:t>
    </dgm:pt>
    <dgm:pt modelId="{FDD8D5BD-500B-4472-AAF0-475B5D0A8DEB}" type="sibTrans" cxnId="{21EA726B-B0D3-4072-9892-2DA99D2E322C}">
      <dgm:prSet/>
      <dgm:spPr/>
      <dgm:t>
        <a:bodyPr/>
        <a:lstStyle/>
        <a:p>
          <a:endParaRPr lang="ru-RU"/>
        </a:p>
      </dgm:t>
    </dgm:pt>
    <dgm:pt modelId="{D98F439D-2F5D-45AC-9375-D237E2E8DD7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8EA45E8-0932-43D9-9778-3BCE44FD9C19}" type="parTrans" cxnId="{7DE42C4E-5A71-4DE3-B0F3-5191D56D60AE}">
      <dgm:prSet/>
      <dgm:spPr/>
      <dgm:t>
        <a:bodyPr/>
        <a:lstStyle/>
        <a:p>
          <a:endParaRPr lang="ru-RU"/>
        </a:p>
      </dgm:t>
    </dgm:pt>
    <dgm:pt modelId="{3CDB9BE2-05B6-4E9A-B467-5D456ED58C14}" type="sibTrans" cxnId="{7DE42C4E-5A71-4DE3-B0F3-5191D56D60AE}">
      <dgm:prSet/>
      <dgm:spPr/>
      <dgm:t>
        <a:bodyPr/>
        <a:lstStyle/>
        <a:p>
          <a:endParaRPr lang="ru-RU"/>
        </a:p>
      </dgm:t>
    </dgm:pt>
    <dgm:pt modelId="{5E86C66E-290F-40C3-8AA4-339EAFE2948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C2479CA-F356-4430-9A61-E1B3D3674760}" type="parTrans" cxnId="{0F07EDF1-E602-4D54-BC5A-E336AE14457F}">
      <dgm:prSet/>
      <dgm:spPr/>
      <dgm:t>
        <a:bodyPr/>
        <a:lstStyle/>
        <a:p>
          <a:endParaRPr lang="ru-RU"/>
        </a:p>
      </dgm:t>
    </dgm:pt>
    <dgm:pt modelId="{84F01AF4-43E2-4CBC-89C4-7FA347382320}" type="sibTrans" cxnId="{0F07EDF1-E602-4D54-BC5A-E336AE14457F}">
      <dgm:prSet/>
      <dgm:spPr/>
      <dgm:t>
        <a:bodyPr/>
        <a:lstStyle/>
        <a:p>
          <a:endParaRPr lang="ru-RU"/>
        </a:p>
      </dgm:t>
    </dgm:pt>
    <dgm:pt modelId="{A128E47F-687B-4B6B-BAB4-E0D48681B572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BEA4B4-8885-4884-92C5-27D1DD629F2B}" type="parTrans" cxnId="{6C1620A6-A336-4BFA-BD1F-99F2F89238A6}">
      <dgm:prSet/>
      <dgm:spPr/>
      <dgm:t>
        <a:bodyPr/>
        <a:lstStyle/>
        <a:p>
          <a:endParaRPr lang="ru-RU"/>
        </a:p>
      </dgm:t>
    </dgm:pt>
    <dgm:pt modelId="{FE55F9AD-4413-48B8-BF8C-978BB3EB12C6}" type="sibTrans" cxnId="{6C1620A6-A336-4BFA-BD1F-99F2F89238A6}">
      <dgm:prSet/>
      <dgm:spPr/>
      <dgm:t>
        <a:bodyPr/>
        <a:lstStyle/>
        <a:p>
          <a:endParaRPr lang="ru-RU"/>
        </a:p>
      </dgm:t>
    </dgm:pt>
    <dgm:pt modelId="{1C10CD63-EB02-4D75-9CBD-1FE5A3CDAAF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345A2B0-A771-4CE5-A3DF-589683DE30D6}" type="parTrans" cxnId="{CEEAA680-BE7A-41B2-BEC2-E5C6C48B6FEF}">
      <dgm:prSet/>
      <dgm:spPr/>
      <dgm:t>
        <a:bodyPr/>
        <a:lstStyle/>
        <a:p>
          <a:endParaRPr lang="ru-RU"/>
        </a:p>
      </dgm:t>
    </dgm:pt>
    <dgm:pt modelId="{E04A6061-2D4D-49D1-ACC9-DE28F1C20D79}" type="sibTrans" cxnId="{CEEAA680-BE7A-41B2-BEC2-E5C6C48B6FEF}">
      <dgm:prSet/>
      <dgm:spPr/>
      <dgm:t>
        <a:bodyPr/>
        <a:lstStyle/>
        <a:p>
          <a:endParaRPr lang="ru-RU"/>
        </a:p>
      </dgm:t>
    </dgm:pt>
    <dgm:pt modelId="{CEBC3F20-3002-4556-8177-9B7E458CB14D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B995151-74D3-4335-B20A-4B64A37E9238}" type="parTrans" cxnId="{021CFF10-704C-4094-B889-F672518C7FEA}">
      <dgm:prSet/>
      <dgm:spPr/>
      <dgm:t>
        <a:bodyPr/>
        <a:lstStyle/>
        <a:p>
          <a:endParaRPr lang="ru-RU"/>
        </a:p>
      </dgm:t>
    </dgm:pt>
    <dgm:pt modelId="{146A47B3-F118-481E-B9E2-942A6FA99775}" type="sibTrans" cxnId="{021CFF10-704C-4094-B889-F672518C7FEA}">
      <dgm:prSet/>
      <dgm:spPr/>
      <dgm:t>
        <a:bodyPr/>
        <a:lstStyle/>
        <a:p>
          <a:endParaRPr lang="ru-RU"/>
        </a:p>
      </dgm:t>
    </dgm:pt>
    <dgm:pt modelId="{24D579CF-28D2-4651-8CA5-F19AC47FE239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92339301-901A-4121-86D5-0CD60D7E9DCB}" type="parTrans" cxnId="{F19A5E18-4084-4835-8D8F-E2FD96745584}">
      <dgm:prSet/>
      <dgm:spPr/>
      <dgm:t>
        <a:bodyPr/>
        <a:lstStyle/>
        <a:p>
          <a:endParaRPr lang="ru-RU"/>
        </a:p>
      </dgm:t>
    </dgm:pt>
    <dgm:pt modelId="{CFEFCE4C-0653-49ED-BDC1-2EC6407570E7}" type="sibTrans" cxnId="{F19A5E18-4084-4835-8D8F-E2FD96745584}">
      <dgm:prSet/>
      <dgm:spPr/>
      <dgm:t>
        <a:bodyPr/>
        <a:lstStyle/>
        <a:p>
          <a:endParaRPr lang="ru-RU"/>
        </a:p>
      </dgm:t>
    </dgm:pt>
    <dgm:pt modelId="{037430FB-3181-4D6F-9F43-FED4AD4275CF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3D3FF59E-B209-437D-A89A-A0575495D44F}" type="parTrans" cxnId="{E9BD8814-BDC5-40C9-B319-FF9C0DB13C17}">
      <dgm:prSet/>
      <dgm:spPr/>
      <dgm:t>
        <a:bodyPr/>
        <a:lstStyle/>
        <a:p>
          <a:endParaRPr lang="ru-RU"/>
        </a:p>
      </dgm:t>
    </dgm:pt>
    <dgm:pt modelId="{4820072C-4FDF-49C4-8745-557D979268F5}" type="sibTrans" cxnId="{E9BD8814-BDC5-40C9-B319-FF9C0DB13C17}">
      <dgm:prSet/>
      <dgm:spPr/>
      <dgm:t>
        <a:bodyPr/>
        <a:lstStyle/>
        <a:p>
          <a:endParaRPr lang="ru-RU"/>
        </a:p>
      </dgm:t>
    </dgm:pt>
    <dgm:pt modelId="{7D9394CC-3D87-4703-A7B3-955CF38700B4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444EBF0E-0B41-458A-A077-597E18BC68AA}" type="parTrans" cxnId="{1C44EB37-BEE8-4AD5-8289-2B3A045BEB8C}">
      <dgm:prSet/>
      <dgm:spPr/>
      <dgm:t>
        <a:bodyPr/>
        <a:lstStyle/>
        <a:p>
          <a:endParaRPr lang="ru-RU"/>
        </a:p>
      </dgm:t>
    </dgm:pt>
    <dgm:pt modelId="{906A6849-D487-45C6-A39B-0B7FDB257DF9}" type="sibTrans" cxnId="{1C44EB37-BEE8-4AD5-8289-2B3A045BEB8C}">
      <dgm:prSet/>
      <dgm:spPr/>
      <dgm:t>
        <a:bodyPr/>
        <a:lstStyle/>
        <a:p>
          <a:endParaRPr lang="ru-RU"/>
        </a:p>
      </dgm:t>
    </dgm:pt>
    <dgm:pt modelId="{18DAA5A4-BDD4-4DAC-9824-A1092DC3CD94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0186B353-F0F0-4EAA-B1FE-BEF01D049543}" type="parTrans" cxnId="{F70D72F6-FE55-4491-83AA-0B8B067AA0D8}">
      <dgm:prSet/>
      <dgm:spPr/>
      <dgm:t>
        <a:bodyPr/>
        <a:lstStyle/>
        <a:p>
          <a:endParaRPr lang="ru-RU"/>
        </a:p>
      </dgm:t>
    </dgm:pt>
    <dgm:pt modelId="{D675321A-A8CF-429B-AD55-E3D621E8ADE2}" type="sibTrans" cxnId="{F70D72F6-FE55-4491-83AA-0B8B067AA0D8}">
      <dgm:prSet/>
      <dgm:spPr/>
      <dgm:t>
        <a:bodyPr/>
        <a:lstStyle/>
        <a:p>
          <a:endParaRPr lang="ru-RU"/>
        </a:p>
      </dgm:t>
    </dgm:pt>
    <dgm:pt modelId="{856B8C95-ACE2-476D-B9E8-83D78F2B4272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0EF4851C-1826-4379-9355-321F1ED8DA1E}" type="parTrans" cxnId="{811A6B80-9796-4B95-ABFD-893DCD9EE153}">
      <dgm:prSet/>
      <dgm:spPr/>
      <dgm:t>
        <a:bodyPr/>
        <a:lstStyle/>
        <a:p>
          <a:endParaRPr lang="ru-RU"/>
        </a:p>
      </dgm:t>
    </dgm:pt>
    <dgm:pt modelId="{0819198F-9F02-4D18-9DFE-FCABFEE82ADA}" type="sibTrans" cxnId="{811A6B80-9796-4B95-ABFD-893DCD9EE153}">
      <dgm:prSet/>
      <dgm:spPr/>
      <dgm:t>
        <a:bodyPr/>
        <a:lstStyle/>
        <a:p>
          <a:endParaRPr lang="ru-RU"/>
        </a:p>
      </dgm:t>
    </dgm:pt>
    <dgm:pt modelId="{0BE9EDA6-35C0-4264-8711-91495A434135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F6A834BA-A6AE-4756-A2AB-CBA50851695D}" type="parTrans" cxnId="{5DEB1058-A693-428D-80D5-1A58F4A58CB5}">
      <dgm:prSet/>
      <dgm:spPr/>
      <dgm:t>
        <a:bodyPr/>
        <a:lstStyle/>
        <a:p>
          <a:endParaRPr lang="ru-RU"/>
        </a:p>
      </dgm:t>
    </dgm:pt>
    <dgm:pt modelId="{9736586E-910F-414E-AA77-FAAC32C5844D}" type="sibTrans" cxnId="{5DEB1058-A693-428D-80D5-1A58F4A58CB5}">
      <dgm:prSet/>
      <dgm:spPr/>
      <dgm:t>
        <a:bodyPr/>
        <a:lstStyle/>
        <a:p>
          <a:endParaRPr lang="ru-RU"/>
        </a:p>
      </dgm:t>
    </dgm:pt>
    <dgm:pt modelId="{6BFF9DE1-5EB2-4EA6-A584-55C43DBE2141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B9E094C8-7EEA-4DE1-AE86-28DC24E3E169}" type="parTrans" cxnId="{A4CBC874-4C1E-4075-99FE-3E671A8CA04B}">
      <dgm:prSet/>
      <dgm:spPr/>
      <dgm:t>
        <a:bodyPr/>
        <a:lstStyle/>
        <a:p>
          <a:endParaRPr lang="ru-RU"/>
        </a:p>
      </dgm:t>
    </dgm:pt>
    <dgm:pt modelId="{2C446B62-FD18-425F-9EDC-9630D85BB2E8}" type="sibTrans" cxnId="{A4CBC874-4C1E-4075-99FE-3E671A8CA04B}">
      <dgm:prSet/>
      <dgm:spPr/>
      <dgm:t>
        <a:bodyPr/>
        <a:lstStyle/>
        <a:p>
          <a:endParaRPr lang="ru-RU"/>
        </a:p>
      </dgm:t>
    </dgm:pt>
    <dgm:pt modelId="{E06BB79B-DE0B-4B5E-AF49-B2C3F3065897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171CDF61-3457-4FAC-BD1C-8001E98F9BC5}" type="parTrans" cxnId="{64532632-538E-4FE9-81A6-BFBAAAB95714}">
      <dgm:prSet/>
      <dgm:spPr/>
      <dgm:t>
        <a:bodyPr/>
        <a:lstStyle/>
        <a:p>
          <a:endParaRPr lang="ru-RU"/>
        </a:p>
      </dgm:t>
    </dgm:pt>
    <dgm:pt modelId="{A26FD810-9CCF-4ED4-ABE6-A09B1282B069}" type="sibTrans" cxnId="{64532632-538E-4FE9-81A6-BFBAAAB95714}">
      <dgm:prSet/>
      <dgm:spPr/>
      <dgm:t>
        <a:bodyPr/>
        <a:lstStyle/>
        <a:p>
          <a:endParaRPr lang="ru-RU"/>
        </a:p>
      </dgm:t>
    </dgm:pt>
    <dgm:pt modelId="{8F0ABED2-EEEA-4838-8C3C-70354833A8FF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4A1FD26A-C5CD-407F-AE73-587B0D619687}" type="parTrans" cxnId="{945FE57B-DF1F-401C-8C32-9A2B87A86E9B}">
      <dgm:prSet/>
      <dgm:spPr/>
      <dgm:t>
        <a:bodyPr/>
        <a:lstStyle/>
        <a:p>
          <a:endParaRPr lang="ru-RU"/>
        </a:p>
      </dgm:t>
    </dgm:pt>
    <dgm:pt modelId="{113523B3-9BF6-4A0D-B3A7-B62EFC09B577}" type="sibTrans" cxnId="{945FE57B-DF1F-401C-8C32-9A2B87A86E9B}">
      <dgm:prSet/>
      <dgm:spPr/>
      <dgm:t>
        <a:bodyPr/>
        <a:lstStyle/>
        <a:p>
          <a:endParaRPr lang="ru-RU"/>
        </a:p>
      </dgm:t>
    </dgm:pt>
    <dgm:pt modelId="{8E314305-7363-446C-92ED-9A0666DD2E35}">
      <dgm:prSet phldrT="[Текст]"/>
      <dgm:spPr/>
      <dgm:t>
        <a:bodyPr/>
        <a:lstStyle/>
        <a:p>
          <a:r>
            <a:rPr lang="ru-RU" dirty="0" smtClean="0"/>
            <a:t>16</a:t>
          </a:r>
          <a:endParaRPr lang="ru-RU" dirty="0"/>
        </a:p>
      </dgm:t>
    </dgm:pt>
    <dgm:pt modelId="{F6A75D7F-0E10-4CBD-A49C-C73151AA5493}" type="parTrans" cxnId="{B24305B2-0ADD-4716-B2C2-E4C21AFFCC91}">
      <dgm:prSet/>
      <dgm:spPr/>
      <dgm:t>
        <a:bodyPr/>
        <a:lstStyle/>
        <a:p>
          <a:endParaRPr lang="ru-RU"/>
        </a:p>
      </dgm:t>
    </dgm:pt>
    <dgm:pt modelId="{2CDC4076-7265-45B7-B42F-7D79A0762DE7}" type="sibTrans" cxnId="{B24305B2-0ADD-4716-B2C2-E4C21AFFCC91}">
      <dgm:prSet/>
      <dgm:spPr/>
      <dgm:t>
        <a:bodyPr/>
        <a:lstStyle/>
        <a:p>
          <a:endParaRPr lang="ru-RU"/>
        </a:p>
      </dgm:t>
    </dgm:pt>
    <dgm:pt modelId="{DC94869F-B9FC-4F81-9109-FA58DED02563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BD234D78-7A9C-443A-A3AA-7300FB0D0789}" type="parTrans" cxnId="{E60DA94B-481A-483B-87CF-589745FF7653}">
      <dgm:prSet/>
      <dgm:spPr/>
      <dgm:t>
        <a:bodyPr/>
        <a:lstStyle/>
        <a:p>
          <a:endParaRPr lang="ru-RU"/>
        </a:p>
      </dgm:t>
    </dgm:pt>
    <dgm:pt modelId="{D193C7FF-780A-4CA0-A994-6B4FB3DAEBDA}" type="sibTrans" cxnId="{E60DA94B-481A-483B-87CF-589745FF7653}">
      <dgm:prSet/>
      <dgm:spPr/>
      <dgm:t>
        <a:bodyPr/>
        <a:lstStyle/>
        <a:p>
          <a:endParaRPr lang="ru-RU"/>
        </a:p>
      </dgm:t>
    </dgm:pt>
    <dgm:pt modelId="{45961329-15BE-4361-A004-611B74968B28}">
      <dgm:prSet phldrT="[Текст]"/>
      <dgm:spPr/>
      <dgm:t>
        <a:bodyPr/>
        <a:lstStyle/>
        <a:p>
          <a:r>
            <a:rPr lang="ru-RU" dirty="0" smtClean="0"/>
            <a:t>18</a:t>
          </a:r>
          <a:endParaRPr lang="ru-RU" dirty="0"/>
        </a:p>
      </dgm:t>
    </dgm:pt>
    <dgm:pt modelId="{07F055C6-F20D-47E6-BF62-0B838C39F547}" type="parTrans" cxnId="{A2105697-C7B2-43E7-9399-21623AAED5EB}">
      <dgm:prSet/>
      <dgm:spPr/>
      <dgm:t>
        <a:bodyPr/>
        <a:lstStyle/>
        <a:p>
          <a:endParaRPr lang="ru-RU"/>
        </a:p>
      </dgm:t>
    </dgm:pt>
    <dgm:pt modelId="{A80213BF-96B3-43E5-ACD5-D199C535F3E9}" type="sibTrans" cxnId="{A2105697-C7B2-43E7-9399-21623AAED5EB}">
      <dgm:prSet/>
      <dgm:spPr/>
      <dgm:t>
        <a:bodyPr/>
        <a:lstStyle/>
        <a:p>
          <a:endParaRPr lang="ru-RU"/>
        </a:p>
      </dgm:t>
    </dgm:pt>
    <dgm:pt modelId="{5DD19DED-79D5-4100-BB21-E3BE2E91638E}">
      <dgm:prSet phldrT="[Текст]"/>
      <dgm:spPr/>
      <dgm:t>
        <a:bodyPr/>
        <a:lstStyle/>
        <a:p>
          <a:r>
            <a:rPr lang="ru-RU" dirty="0" smtClean="0"/>
            <a:t>19</a:t>
          </a:r>
          <a:endParaRPr lang="ru-RU" dirty="0"/>
        </a:p>
      </dgm:t>
    </dgm:pt>
    <dgm:pt modelId="{6E63E4FF-A668-4F1F-A374-2D1CC4DE5E52}" type="parTrans" cxnId="{BD148AAF-83A9-4E3D-96DB-199B5E879CA7}">
      <dgm:prSet/>
      <dgm:spPr/>
      <dgm:t>
        <a:bodyPr/>
        <a:lstStyle/>
        <a:p>
          <a:endParaRPr lang="ru-RU"/>
        </a:p>
      </dgm:t>
    </dgm:pt>
    <dgm:pt modelId="{B734FF7F-A54F-4B98-85D5-597A6067FD6F}" type="sibTrans" cxnId="{BD148AAF-83A9-4E3D-96DB-199B5E879CA7}">
      <dgm:prSet/>
      <dgm:spPr/>
      <dgm:t>
        <a:bodyPr/>
        <a:lstStyle/>
        <a:p>
          <a:endParaRPr lang="ru-RU"/>
        </a:p>
      </dgm:t>
    </dgm:pt>
    <dgm:pt modelId="{277A6110-D6CB-4279-B9B9-868A468CF6C2}">
      <dgm:prSet phldrT="[Текст]"/>
      <dgm:spPr/>
      <dgm:t>
        <a:bodyPr/>
        <a:lstStyle/>
        <a:p>
          <a:r>
            <a:rPr lang="ru-RU" dirty="0" smtClean="0"/>
            <a:t>20</a:t>
          </a:r>
          <a:endParaRPr lang="ru-RU" dirty="0"/>
        </a:p>
      </dgm:t>
    </dgm:pt>
    <dgm:pt modelId="{043F3154-C644-4577-B315-CDD6EE0F69A9}" type="parTrans" cxnId="{14FFFF56-170A-42F5-B064-4392DB948B29}">
      <dgm:prSet/>
      <dgm:spPr/>
      <dgm:t>
        <a:bodyPr/>
        <a:lstStyle/>
        <a:p>
          <a:endParaRPr lang="ru-RU"/>
        </a:p>
      </dgm:t>
    </dgm:pt>
    <dgm:pt modelId="{1D84875B-73AD-427F-8C08-6F8E782DC3F3}" type="sibTrans" cxnId="{14FFFF56-170A-42F5-B064-4392DB948B29}">
      <dgm:prSet/>
      <dgm:spPr/>
      <dgm:t>
        <a:bodyPr/>
        <a:lstStyle/>
        <a:p>
          <a:endParaRPr lang="ru-RU"/>
        </a:p>
      </dgm:t>
    </dgm:pt>
    <dgm:pt modelId="{DCABB3ED-75F7-42AD-A108-8D4D0534B70E}">
      <dgm:prSet phldrT="[Текст]"/>
      <dgm:spPr/>
      <dgm:t>
        <a:bodyPr/>
        <a:lstStyle/>
        <a:p>
          <a:r>
            <a:rPr lang="ru-RU" dirty="0" smtClean="0"/>
            <a:t>21</a:t>
          </a:r>
          <a:endParaRPr lang="ru-RU" dirty="0"/>
        </a:p>
      </dgm:t>
    </dgm:pt>
    <dgm:pt modelId="{A0E9B72F-7B9D-4CBE-A0DC-8433A0E2F03A}" type="parTrans" cxnId="{7011B295-E612-4B67-8C2F-D2B0671640EF}">
      <dgm:prSet/>
      <dgm:spPr/>
      <dgm:t>
        <a:bodyPr/>
        <a:lstStyle/>
        <a:p>
          <a:endParaRPr lang="ru-RU"/>
        </a:p>
      </dgm:t>
    </dgm:pt>
    <dgm:pt modelId="{C02571EF-408B-47E8-B960-8C0C4A4CCF02}" type="sibTrans" cxnId="{7011B295-E612-4B67-8C2F-D2B0671640EF}">
      <dgm:prSet/>
      <dgm:spPr/>
      <dgm:t>
        <a:bodyPr/>
        <a:lstStyle/>
        <a:p>
          <a:endParaRPr lang="ru-RU"/>
        </a:p>
      </dgm:t>
    </dgm:pt>
    <dgm:pt modelId="{E8BBA832-9789-4849-BA4D-176C78D14F8F}">
      <dgm:prSet phldrT="[Текст]"/>
      <dgm:spPr/>
      <dgm:t>
        <a:bodyPr/>
        <a:lstStyle/>
        <a:p>
          <a:r>
            <a:rPr lang="ru-RU" dirty="0" smtClean="0"/>
            <a:t>22</a:t>
          </a:r>
          <a:endParaRPr lang="ru-RU" dirty="0"/>
        </a:p>
      </dgm:t>
    </dgm:pt>
    <dgm:pt modelId="{10662364-2187-4FC4-BF95-EC066C2D7380}" type="parTrans" cxnId="{DE1A9713-530C-48D6-856B-90DE51FECD6D}">
      <dgm:prSet/>
      <dgm:spPr/>
      <dgm:t>
        <a:bodyPr/>
        <a:lstStyle/>
        <a:p>
          <a:endParaRPr lang="ru-RU"/>
        </a:p>
      </dgm:t>
    </dgm:pt>
    <dgm:pt modelId="{4651360D-B76F-4393-8E80-1EE018CDC6BF}" type="sibTrans" cxnId="{DE1A9713-530C-48D6-856B-90DE51FECD6D}">
      <dgm:prSet/>
      <dgm:spPr/>
      <dgm:t>
        <a:bodyPr/>
        <a:lstStyle/>
        <a:p>
          <a:endParaRPr lang="ru-RU"/>
        </a:p>
      </dgm:t>
    </dgm:pt>
    <dgm:pt modelId="{EE52455C-77F0-414F-A071-734F3D77E1D7}">
      <dgm:prSet phldrT="[Текст]"/>
      <dgm:spPr/>
      <dgm:t>
        <a:bodyPr/>
        <a:lstStyle/>
        <a:p>
          <a:r>
            <a:rPr lang="ru-RU" dirty="0" smtClean="0"/>
            <a:t>23</a:t>
          </a:r>
          <a:endParaRPr lang="ru-RU" dirty="0"/>
        </a:p>
      </dgm:t>
    </dgm:pt>
    <dgm:pt modelId="{FD01974D-B3B1-44EE-BBD1-47EF1408ECD6}" type="parTrans" cxnId="{F88E23B9-37D9-42FA-89B7-0897854D57A0}">
      <dgm:prSet/>
      <dgm:spPr/>
      <dgm:t>
        <a:bodyPr/>
        <a:lstStyle/>
        <a:p>
          <a:endParaRPr lang="ru-RU"/>
        </a:p>
      </dgm:t>
    </dgm:pt>
    <dgm:pt modelId="{9193AD33-AE8C-4E85-9AD6-107964968BEC}" type="sibTrans" cxnId="{F88E23B9-37D9-42FA-89B7-0897854D57A0}">
      <dgm:prSet/>
      <dgm:spPr/>
      <dgm:t>
        <a:bodyPr/>
        <a:lstStyle/>
        <a:p>
          <a:endParaRPr lang="ru-RU"/>
        </a:p>
      </dgm:t>
    </dgm:pt>
    <dgm:pt modelId="{D42AC34D-B4F9-48B1-9DF7-CEC8AA69FB6F}">
      <dgm:prSet phldrT="[Текст]"/>
      <dgm:spPr/>
      <dgm:t>
        <a:bodyPr/>
        <a:lstStyle/>
        <a:p>
          <a:r>
            <a:rPr lang="ru-RU" dirty="0" smtClean="0"/>
            <a:t>24</a:t>
          </a:r>
          <a:endParaRPr lang="ru-RU" dirty="0"/>
        </a:p>
      </dgm:t>
    </dgm:pt>
    <dgm:pt modelId="{657297CA-CC8D-430C-9795-B1F207316775}" type="parTrans" cxnId="{08DCB6DA-FD09-4E01-A81B-239E8BBF5855}">
      <dgm:prSet/>
      <dgm:spPr/>
      <dgm:t>
        <a:bodyPr/>
        <a:lstStyle/>
        <a:p>
          <a:endParaRPr lang="ru-RU"/>
        </a:p>
      </dgm:t>
    </dgm:pt>
    <dgm:pt modelId="{A36EE082-5D27-4D49-A1EF-E69244B754D9}" type="sibTrans" cxnId="{08DCB6DA-FD09-4E01-A81B-239E8BBF5855}">
      <dgm:prSet/>
      <dgm:spPr/>
      <dgm:t>
        <a:bodyPr/>
        <a:lstStyle/>
        <a:p>
          <a:endParaRPr lang="ru-RU"/>
        </a:p>
      </dgm:t>
    </dgm:pt>
    <dgm:pt modelId="{DBD1D560-3D22-4427-A4D2-16093B4176C8}">
      <dgm:prSet phldrT="[Текст]"/>
      <dgm:spPr/>
      <dgm:t>
        <a:bodyPr/>
        <a:lstStyle/>
        <a:p>
          <a:r>
            <a:rPr lang="ru-RU" dirty="0" smtClean="0"/>
            <a:t>25</a:t>
          </a:r>
          <a:endParaRPr lang="ru-RU" dirty="0"/>
        </a:p>
      </dgm:t>
    </dgm:pt>
    <dgm:pt modelId="{4E555052-1301-43AF-9373-5E3A60FB9B02}" type="parTrans" cxnId="{0FE2E756-20EA-4633-B1F7-FD4DF02E4D0F}">
      <dgm:prSet/>
      <dgm:spPr/>
      <dgm:t>
        <a:bodyPr/>
        <a:lstStyle/>
        <a:p>
          <a:endParaRPr lang="ru-RU"/>
        </a:p>
      </dgm:t>
    </dgm:pt>
    <dgm:pt modelId="{024E854F-FD7E-4B1A-A113-65A6AC6C94F5}" type="sibTrans" cxnId="{0FE2E756-20EA-4633-B1F7-FD4DF02E4D0F}">
      <dgm:prSet/>
      <dgm:spPr/>
      <dgm:t>
        <a:bodyPr/>
        <a:lstStyle/>
        <a:p>
          <a:endParaRPr lang="ru-RU"/>
        </a:p>
      </dgm:t>
    </dgm:pt>
    <dgm:pt modelId="{B6C73925-9F50-4CAD-B48E-BC0F71BEFAC1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26</a:t>
          </a:r>
          <a:endParaRPr lang="ru-RU" dirty="0"/>
        </a:p>
      </dgm:t>
    </dgm:pt>
    <dgm:pt modelId="{A4CFF4B1-8781-4D45-97BB-C45595AB3DFF}" type="parTrans" cxnId="{FB7871FE-1507-487D-92B8-DB72E68F410C}">
      <dgm:prSet/>
      <dgm:spPr/>
      <dgm:t>
        <a:bodyPr/>
        <a:lstStyle/>
        <a:p>
          <a:endParaRPr lang="ru-RU"/>
        </a:p>
      </dgm:t>
    </dgm:pt>
    <dgm:pt modelId="{72C2B3F0-4A50-46CB-B943-6A6B4C241646}" type="sibTrans" cxnId="{FB7871FE-1507-487D-92B8-DB72E68F410C}">
      <dgm:prSet/>
      <dgm:spPr/>
      <dgm:t>
        <a:bodyPr/>
        <a:lstStyle/>
        <a:p>
          <a:endParaRPr lang="ru-RU"/>
        </a:p>
      </dgm:t>
    </dgm:pt>
    <dgm:pt modelId="{96760FD7-3AFC-4622-B8EF-2757ACA6D994}">
      <dgm:prSet phldrT="[Текст]"/>
      <dgm:spPr/>
      <dgm:t>
        <a:bodyPr/>
        <a:lstStyle/>
        <a:p>
          <a:r>
            <a:rPr lang="ru-RU" dirty="0" smtClean="0"/>
            <a:t>27</a:t>
          </a:r>
          <a:endParaRPr lang="ru-RU" dirty="0"/>
        </a:p>
      </dgm:t>
    </dgm:pt>
    <dgm:pt modelId="{AEC1C0FA-E002-4F83-BEF2-FD0E252D79C7}" type="parTrans" cxnId="{802DC58F-7035-488E-8B79-60F90D20AB3E}">
      <dgm:prSet/>
      <dgm:spPr/>
      <dgm:t>
        <a:bodyPr/>
        <a:lstStyle/>
        <a:p>
          <a:endParaRPr lang="ru-RU"/>
        </a:p>
      </dgm:t>
    </dgm:pt>
    <dgm:pt modelId="{63912617-DB7C-4D12-9768-53E11CF43F96}" type="sibTrans" cxnId="{802DC58F-7035-488E-8B79-60F90D20AB3E}">
      <dgm:prSet/>
      <dgm:spPr/>
      <dgm:t>
        <a:bodyPr/>
        <a:lstStyle/>
        <a:p>
          <a:endParaRPr lang="ru-RU"/>
        </a:p>
      </dgm:t>
    </dgm:pt>
    <dgm:pt modelId="{4814BA9A-326D-4490-9586-8C29A324580D}">
      <dgm:prSet phldrT="[Текст]"/>
      <dgm:spPr/>
      <dgm:t>
        <a:bodyPr/>
        <a:lstStyle/>
        <a:p>
          <a:r>
            <a:rPr lang="ru-RU" dirty="0" smtClean="0"/>
            <a:t>29</a:t>
          </a:r>
          <a:endParaRPr lang="ru-RU" dirty="0"/>
        </a:p>
      </dgm:t>
    </dgm:pt>
    <dgm:pt modelId="{FF96194B-845F-4A04-92BE-43B169399ED2}" type="parTrans" cxnId="{66344916-41D5-4C18-83A7-AEF22C309FD2}">
      <dgm:prSet/>
      <dgm:spPr/>
      <dgm:t>
        <a:bodyPr/>
        <a:lstStyle/>
        <a:p>
          <a:endParaRPr lang="ru-RU"/>
        </a:p>
      </dgm:t>
    </dgm:pt>
    <dgm:pt modelId="{FB16D75D-DB87-48F3-98A0-6C87DB78A369}" type="sibTrans" cxnId="{66344916-41D5-4C18-83A7-AEF22C309FD2}">
      <dgm:prSet/>
      <dgm:spPr/>
      <dgm:t>
        <a:bodyPr/>
        <a:lstStyle/>
        <a:p>
          <a:endParaRPr lang="ru-RU"/>
        </a:p>
      </dgm:t>
    </dgm:pt>
    <dgm:pt modelId="{10A999D0-3F39-44DC-B988-0C949DA33F2F}">
      <dgm:prSet phldrT="[Текст]"/>
      <dgm:spPr/>
      <dgm:t>
        <a:bodyPr/>
        <a:lstStyle/>
        <a:p>
          <a:r>
            <a:rPr lang="ru-RU" dirty="0" smtClean="0"/>
            <a:t>30</a:t>
          </a:r>
          <a:endParaRPr lang="ru-RU" dirty="0"/>
        </a:p>
      </dgm:t>
    </dgm:pt>
    <dgm:pt modelId="{3461E589-8843-40D6-8171-473F3EB47E25}" type="parTrans" cxnId="{6D7FA795-0F7C-4FDF-9D52-D23939DA77AF}">
      <dgm:prSet/>
      <dgm:spPr/>
      <dgm:t>
        <a:bodyPr/>
        <a:lstStyle/>
        <a:p>
          <a:endParaRPr lang="ru-RU"/>
        </a:p>
      </dgm:t>
    </dgm:pt>
    <dgm:pt modelId="{0D6138E0-F7B9-47C6-9994-628EDA7C2E78}" type="sibTrans" cxnId="{6D7FA795-0F7C-4FDF-9D52-D23939DA77AF}">
      <dgm:prSet/>
      <dgm:spPr/>
      <dgm:t>
        <a:bodyPr/>
        <a:lstStyle/>
        <a:p>
          <a:endParaRPr lang="ru-RU"/>
        </a:p>
      </dgm:t>
    </dgm:pt>
    <dgm:pt modelId="{4253D21D-924F-4708-B4BD-2939C5F604C7}">
      <dgm:prSet phldrT="[Текст]"/>
      <dgm:spPr/>
      <dgm:t>
        <a:bodyPr/>
        <a:lstStyle/>
        <a:p>
          <a:r>
            <a:rPr lang="ru-RU" dirty="0" smtClean="0"/>
            <a:t>31</a:t>
          </a:r>
          <a:endParaRPr lang="ru-RU" dirty="0"/>
        </a:p>
      </dgm:t>
    </dgm:pt>
    <dgm:pt modelId="{3428C5EC-0F4F-4DB8-A004-5BC1C03A33D1}" type="parTrans" cxnId="{645007F4-303E-4EE5-B8AA-D93922F55770}">
      <dgm:prSet/>
      <dgm:spPr/>
      <dgm:t>
        <a:bodyPr/>
        <a:lstStyle/>
        <a:p>
          <a:endParaRPr lang="ru-RU"/>
        </a:p>
      </dgm:t>
    </dgm:pt>
    <dgm:pt modelId="{85A7186B-12A8-4ED9-8DB9-834868676B7E}" type="sibTrans" cxnId="{645007F4-303E-4EE5-B8AA-D93922F55770}">
      <dgm:prSet/>
      <dgm:spPr/>
      <dgm:t>
        <a:bodyPr/>
        <a:lstStyle/>
        <a:p>
          <a:endParaRPr lang="ru-RU"/>
        </a:p>
      </dgm:t>
    </dgm:pt>
    <dgm:pt modelId="{425ACAB0-F1BE-4116-87BA-92B3A250FA65}">
      <dgm:prSet phldrT="[Текст]"/>
      <dgm:spPr/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B4B16F14-16A7-4A4E-BBE1-667A8510DB5C}" type="parTrans" cxnId="{27CEF5DE-8F43-42B7-8BBF-86CBDCCCB5E4}">
      <dgm:prSet/>
      <dgm:spPr/>
      <dgm:t>
        <a:bodyPr/>
        <a:lstStyle/>
        <a:p>
          <a:endParaRPr lang="ru-RU"/>
        </a:p>
      </dgm:t>
    </dgm:pt>
    <dgm:pt modelId="{30812DF6-94AD-4EAA-8812-E20E1A176785}" type="sibTrans" cxnId="{27CEF5DE-8F43-42B7-8BBF-86CBDCCCB5E4}">
      <dgm:prSet/>
      <dgm:spPr/>
      <dgm:t>
        <a:bodyPr/>
        <a:lstStyle/>
        <a:p>
          <a:endParaRPr lang="ru-RU"/>
        </a:p>
      </dgm:t>
    </dgm:pt>
    <dgm:pt modelId="{F5A2B856-2EFF-4B2E-8899-DC47336438C0}" type="pres">
      <dgm:prSet presAssocID="{9C3E35A6-590E-44B2-A3BF-29EB5F4809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A92BE-F136-4ACF-998B-46AD745C34D6}" type="pres">
      <dgm:prSet presAssocID="{2A5ADE6F-BAD2-4232-A556-BE652EDDB48B}" presName="node" presStyleLbl="node1" presStyleIdx="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367CE-86FC-4A72-B634-D90DAD3EF1BF}" type="pres">
      <dgm:prSet presAssocID="{1B02AA57-E166-4192-B40B-76479906D7C5}" presName="sibTrans" presStyleLbl="sibTrans2D1" presStyleIdx="0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EC3D21AA-1AF1-46AA-9981-660F63BDB16B}" type="pres">
      <dgm:prSet presAssocID="{1B02AA57-E166-4192-B40B-76479906D7C5}" presName="connectorText" presStyleLbl="sibTrans2D1" presStyleIdx="0" presStyleCnt="35"/>
      <dgm:spPr/>
      <dgm:t>
        <a:bodyPr/>
        <a:lstStyle/>
        <a:p>
          <a:endParaRPr lang="ru-RU"/>
        </a:p>
      </dgm:t>
    </dgm:pt>
    <dgm:pt modelId="{96A76F57-AEBC-42FC-89AB-9D47B783CE1E}" type="pres">
      <dgm:prSet presAssocID="{D98F439D-2F5D-45AC-9375-D237E2E8DD75}" presName="node" presStyleLbl="node1" presStyleIdx="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98E75-1AEB-4DC9-870D-6B3473982A2D}" type="pres">
      <dgm:prSet presAssocID="{3CDB9BE2-05B6-4E9A-B467-5D456ED58C14}" presName="sibTrans" presStyleLbl="sibTrans2D1" presStyleIdx="1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1F4FE7F5-4C1D-4868-AB4C-615D621634FE}" type="pres">
      <dgm:prSet presAssocID="{3CDB9BE2-05B6-4E9A-B467-5D456ED58C14}" presName="connectorText" presStyleLbl="sibTrans2D1" presStyleIdx="1" presStyleCnt="35"/>
      <dgm:spPr/>
      <dgm:t>
        <a:bodyPr/>
        <a:lstStyle/>
        <a:p>
          <a:endParaRPr lang="ru-RU"/>
        </a:p>
      </dgm:t>
    </dgm:pt>
    <dgm:pt modelId="{E3FC252F-7D1C-4A89-8FEF-43FE1F1F2987}" type="pres">
      <dgm:prSet presAssocID="{5E86C66E-290F-40C3-8AA4-339EAFE29489}" presName="node" presStyleLbl="node1" presStyleIdx="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37445-BE1D-4699-89DB-D1BD95D9DF28}" type="pres">
      <dgm:prSet presAssocID="{84F01AF4-43E2-4CBC-89C4-7FA347382320}" presName="sibTrans" presStyleLbl="sibTrans2D1" presStyleIdx="2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DDEC6FD6-1D9A-4120-8F1C-DC8F767FC2C4}" type="pres">
      <dgm:prSet presAssocID="{84F01AF4-43E2-4CBC-89C4-7FA347382320}" presName="connectorText" presStyleLbl="sibTrans2D1" presStyleIdx="2" presStyleCnt="35"/>
      <dgm:spPr/>
      <dgm:t>
        <a:bodyPr/>
        <a:lstStyle/>
        <a:p>
          <a:endParaRPr lang="ru-RU"/>
        </a:p>
      </dgm:t>
    </dgm:pt>
    <dgm:pt modelId="{BC086476-AB16-41A2-AF9D-CEFAE100F55B}" type="pres">
      <dgm:prSet presAssocID="{A128E47F-687B-4B6B-BAB4-E0D48681B572}" presName="node" presStyleLbl="node1" presStyleIdx="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C315-FECE-4552-AC9E-2EC35FA534B2}" type="pres">
      <dgm:prSet presAssocID="{FE55F9AD-4413-48B8-BF8C-978BB3EB12C6}" presName="sibTrans" presStyleLbl="sibTrans2D1" presStyleIdx="3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CA9EFF69-D5E1-4730-8B0B-2C4A8D5E20D7}" type="pres">
      <dgm:prSet presAssocID="{FE55F9AD-4413-48B8-BF8C-978BB3EB12C6}" presName="connectorText" presStyleLbl="sibTrans2D1" presStyleIdx="3" presStyleCnt="35"/>
      <dgm:spPr/>
      <dgm:t>
        <a:bodyPr/>
        <a:lstStyle/>
        <a:p>
          <a:endParaRPr lang="ru-RU"/>
        </a:p>
      </dgm:t>
    </dgm:pt>
    <dgm:pt modelId="{181164D1-6491-4470-BDAD-2ACD35F1A5F6}" type="pres">
      <dgm:prSet presAssocID="{1C10CD63-EB02-4D75-9CBD-1FE5A3CDAAFB}" presName="node" presStyleLbl="node1" presStyleIdx="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6107A-4185-4571-910A-E38A198D7776}" type="pres">
      <dgm:prSet presAssocID="{E04A6061-2D4D-49D1-ACC9-DE28F1C20D79}" presName="sibTrans" presStyleLbl="sibTrans2D1" presStyleIdx="4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33DC5098-D5E0-492E-A14C-5B2A682D8D38}" type="pres">
      <dgm:prSet presAssocID="{E04A6061-2D4D-49D1-ACC9-DE28F1C20D79}" presName="connectorText" presStyleLbl="sibTrans2D1" presStyleIdx="4" presStyleCnt="35"/>
      <dgm:spPr/>
      <dgm:t>
        <a:bodyPr/>
        <a:lstStyle/>
        <a:p>
          <a:endParaRPr lang="ru-RU"/>
        </a:p>
      </dgm:t>
    </dgm:pt>
    <dgm:pt modelId="{88F35933-19E3-4CD8-9740-225C618DDE88}" type="pres">
      <dgm:prSet presAssocID="{CEBC3F20-3002-4556-8177-9B7E458CB14D}" presName="node" presStyleLbl="node1" presStyleIdx="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80C04-577B-49C8-8E16-1E419240D48F}" type="pres">
      <dgm:prSet presAssocID="{146A47B3-F118-481E-B9E2-942A6FA99775}" presName="sibTrans" presStyleLbl="sibTrans2D1" presStyleIdx="5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1DAFFD88-866C-4B22-9845-483D3BF47E22}" type="pres">
      <dgm:prSet presAssocID="{146A47B3-F118-481E-B9E2-942A6FA99775}" presName="connectorText" presStyleLbl="sibTrans2D1" presStyleIdx="5" presStyleCnt="35"/>
      <dgm:spPr/>
      <dgm:t>
        <a:bodyPr/>
        <a:lstStyle/>
        <a:p>
          <a:endParaRPr lang="ru-RU"/>
        </a:p>
      </dgm:t>
    </dgm:pt>
    <dgm:pt modelId="{0642C5D9-828A-4871-9F08-678AF2DC33F8}" type="pres">
      <dgm:prSet presAssocID="{24D579CF-28D2-4651-8CA5-F19AC47FE239}" presName="node" presStyleLbl="node1" presStyleIdx="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A595-D54E-47FF-99CF-B1DF7BD7B7F2}" type="pres">
      <dgm:prSet presAssocID="{CFEFCE4C-0653-49ED-BDC1-2EC6407570E7}" presName="sibTrans" presStyleLbl="sibTrans2D1" presStyleIdx="6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5A24E942-C147-42EA-9D42-5648EDCCDEEE}" type="pres">
      <dgm:prSet presAssocID="{CFEFCE4C-0653-49ED-BDC1-2EC6407570E7}" presName="connectorText" presStyleLbl="sibTrans2D1" presStyleIdx="6" presStyleCnt="35"/>
      <dgm:spPr/>
      <dgm:t>
        <a:bodyPr/>
        <a:lstStyle/>
        <a:p>
          <a:endParaRPr lang="ru-RU"/>
        </a:p>
      </dgm:t>
    </dgm:pt>
    <dgm:pt modelId="{2FC5C0A3-D9CD-4255-8111-678F664A9260}" type="pres">
      <dgm:prSet presAssocID="{037430FB-3181-4D6F-9F43-FED4AD4275CF}" presName="node" presStyleLbl="node1" presStyleIdx="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ADC89-53D5-414B-B4C5-C42A35209E83}" type="pres">
      <dgm:prSet presAssocID="{4820072C-4FDF-49C4-8745-557D979268F5}" presName="sibTrans" presStyleLbl="sibTrans2D1" presStyleIdx="7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577DB716-C2EE-4997-8E0D-E82444B3FC38}" type="pres">
      <dgm:prSet presAssocID="{4820072C-4FDF-49C4-8745-557D979268F5}" presName="connectorText" presStyleLbl="sibTrans2D1" presStyleIdx="7" presStyleCnt="35"/>
      <dgm:spPr/>
      <dgm:t>
        <a:bodyPr/>
        <a:lstStyle/>
        <a:p>
          <a:endParaRPr lang="ru-RU"/>
        </a:p>
      </dgm:t>
    </dgm:pt>
    <dgm:pt modelId="{BAD508E6-2E44-41E4-AFED-5FED829FD99D}" type="pres">
      <dgm:prSet presAssocID="{7D9394CC-3D87-4703-A7B3-955CF38700B4}" presName="node" presStyleLbl="node1" presStyleIdx="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C3A1-CF4F-458C-8160-A50AD6E6A2DC}" type="pres">
      <dgm:prSet presAssocID="{906A6849-D487-45C6-A39B-0B7FDB257DF9}" presName="sibTrans" presStyleLbl="sibTrans2D1" presStyleIdx="8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8A86374E-F355-478A-B9CE-F0388FE405D3}" type="pres">
      <dgm:prSet presAssocID="{906A6849-D487-45C6-A39B-0B7FDB257DF9}" presName="connectorText" presStyleLbl="sibTrans2D1" presStyleIdx="8" presStyleCnt="35"/>
      <dgm:spPr/>
      <dgm:t>
        <a:bodyPr/>
        <a:lstStyle/>
        <a:p>
          <a:endParaRPr lang="ru-RU"/>
        </a:p>
      </dgm:t>
    </dgm:pt>
    <dgm:pt modelId="{758DF631-2BDA-45B0-930D-CE7289B9257A}" type="pres">
      <dgm:prSet presAssocID="{18DAA5A4-BDD4-4DAC-9824-A1092DC3CD94}" presName="node" presStyleLbl="node1" presStyleIdx="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DDF7-E910-4E77-A11C-440A4964313D}" type="pres">
      <dgm:prSet presAssocID="{D675321A-A8CF-429B-AD55-E3D621E8ADE2}" presName="sibTrans" presStyleLbl="sibTrans2D1" presStyleIdx="9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603397D0-97BE-4E9B-90C6-949463B0D324}" type="pres">
      <dgm:prSet presAssocID="{D675321A-A8CF-429B-AD55-E3D621E8ADE2}" presName="connectorText" presStyleLbl="sibTrans2D1" presStyleIdx="9" presStyleCnt="35"/>
      <dgm:spPr/>
      <dgm:t>
        <a:bodyPr/>
        <a:lstStyle/>
        <a:p>
          <a:endParaRPr lang="ru-RU"/>
        </a:p>
      </dgm:t>
    </dgm:pt>
    <dgm:pt modelId="{D7F314A7-A5EC-4CF8-B074-C593DC7558F8}" type="pres">
      <dgm:prSet presAssocID="{856B8C95-ACE2-476D-B9E8-83D78F2B4272}" presName="node" presStyleLbl="node1" presStyleIdx="1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DA3D-4F1A-44FD-9162-0213BEFDF5A0}" type="pres">
      <dgm:prSet presAssocID="{0819198F-9F02-4D18-9DFE-FCABFEE82ADA}" presName="sibTrans" presStyleLbl="sibTrans2D1" presStyleIdx="10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2457F9F5-1C30-4B37-97F8-949B226C24FA}" type="pres">
      <dgm:prSet presAssocID="{0819198F-9F02-4D18-9DFE-FCABFEE82ADA}" presName="connectorText" presStyleLbl="sibTrans2D1" presStyleIdx="10" presStyleCnt="35"/>
      <dgm:spPr/>
      <dgm:t>
        <a:bodyPr/>
        <a:lstStyle/>
        <a:p>
          <a:endParaRPr lang="ru-RU"/>
        </a:p>
      </dgm:t>
    </dgm:pt>
    <dgm:pt modelId="{DF7AADBA-968E-4EC6-B737-D42D9343E118}" type="pres">
      <dgm:prSet presAssocID="{0BE9EDA6-35C0-4264-8711-91495A434135}" presName="node" presStyleLbl="node1" presStyleIdx="1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88150-652A-4550-88D5-239176B9D8DD}" type="pres">
      <dgm:prSet presAssocID="{9736586E-910F-414E-AA77-FAAC32C5844D}" presName="sibTrans" presStyleLbl="sibTrans2D1" presStyleIdx="11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7BDD3905-E7F0-440F-BE31-43698711051C}" type="pres">
      <dgm:prSet presAssocID="{9736586E-910F-414E-AA77-FAAC32C5844D}" presName="connectorText" presStyleLbl="sibTrans2D1" presStyleIdx="11" presStyleCnt="35"/>
      <dgm:spPr/>
      <dgm:t>
        <a:bodyPr/>
        <a:lstStyle/>
        <a:p>
          <a:endParaRPr lang="ru-RU"/>
        </a:p>
      </dgm:t>
    </dgm:pt>
    <dgm:pt modelId="{911A13AC-ADCA-41A8-9C25-24CDE802D0D9}" type="pres">
      <dgm:prSet presAssocID="{6BFF9DE1-5EB2-4EA6-A584-55C43DBE2141}" presName="node" presStyleLbl="node1" presStyleIdx="1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D3E3-D8B0-4A5E-B22F-6EAC74875954}" type="pres">
      <dgm:prSet presAssocID="{2C446B62-FD18-425F-9EDC-9630D85BB2E8}" presName="sibTrans" presStyleLbl="sibTrans2D1" presStyleIdx="12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2E969567-42B0-4222-B367-8896B74C2F2D}" type="pres">
      <dgm:prSet presAssocID="{2C446B62-FD18-425F-9EDC-9630D85BB2E8}" presName="connectorText" presStyleLbl="sibTrans2D1" presStyleIdx="12" presStyleCnt="35"/>
      <dgm:spPr/>
      <dgm:t>
        <a:bodyPr/>
        <a:lstStyle/>
        <a:p>
          <a:endParaRPr lang="ru-RU"/>
        </a:p>
      </dgm:t>
    </dgm:pt>
    <dgm:pt modelId="{265F91F2-1FCD-4FDA-88EA-344AF89C64DC}" type="pres">
      <dgm:prSet presAssocID="{E06BB79B-DE0B-4B5E-AF49-B2C3F3065897}" presName="node" presStyleLbl="node1" presStyleIdx="1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E676F-5904-41A7-9890-56EA14DA1E1D}" type="pres">
      <dgm:prSet presAssocID="{A26FD810-9CCF-4ED4-ABE6-A09B1282B069}" presName="sibTrans" presStyleLbl="sibTrans2D1" presStyleIdx="13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F405C13B-C6CE-40C5-B90A-0FDE38FCFEEA}" type="pres">
      <dgm:prSet presAssocID="{A26FD810-9CCF-4ED4-ABE6-A09B1282B069}" presName="connectorText" presStyleLbl="sibTrans2D1" presStyleIdx="13" presStyleCnt="35"/>
      <dgm:spPr/>
      <dgm:t>
        <a:bodyPr/>
        <a:lstStyle/>
        <a:p>
          <a:endParaRPr lang="ru-RU"/>
        </a:p>
      </dgm:t>
    </dgm:pt>
    <dgm:pt modelId="{308EBA62-A6D4-45A5-AD2A-D1D9D04A7E9E}" type="pres">
      <dgm:prSet presAssocID="{8F0ABED2-EEEA-4838-8C3C-70354833A8FF}" presName="node" presStyleLbl="node1" presStyleIdx="1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B2218-BA18-48A7-AA9C-173ABD3A56DA}" type="pres">
      <dgm:prSet presAssocID="{113523B3-9BF6-4A0D-B3A7-B62EFC09B577}" presName="sibTrans" presStyleLbl="sibTrans2D1" presStyleIdx="14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C49CEC69-D9B2-4B0C-A44B-007F1014F5A2}" type="pres">
      <dgm:prSet presAssocID="{113523B3-9BF6-4A0D-B3A7-B62EFC09B577}" presName="connectorText" presStyleLbl="sibTrans2D1" presStyleIdx="14" presStyleCnt="35"/>
      <dgm:spPr/>
      <dgm:t>
        <a:bodyPr/>
        <a:lstStyle/>
        <a:p>
          <a:endParaRPr lang="ru-RU"/>
        </a:p>
      </dgm:t>
    </dgm:pt>
    <dgm:pt modelId="{390654EE-A506-494B-8481-77002B517F9D}" type="pres">
      <dgm:prSet presAssocID="{8E314305-7363-446C-92ED-9A0666DD2E35}" presName="node" presStyleLbl="node1" presStyleIdx="1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DF05-FA8E-4D36-BF5F-B924C1581D3E}" type="pres">
      <dgm:prSet presAssocID="{2CDC4076-7265-45B7-B42F-7D79A0762DE7}" presName="sibTrans" presStyleLbl="sibTrans2D1" presStyleIdx="15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713312CC-3A18-4279-8DAD-7D1A5EC957B5}" type="pres">
      <dgm:prSet presAssocID="{2CDC4076-7265-45B7-B42F-7D79A0762DE7}" presName="connectorText" presStyleLbl="sibTrans2D1" presStyleIdx="15" presStyleCnt="35"/>
      <dgm:spPr/>
      <dgm:t>
        <a:bodyPr/>
        <a:lstStyle/>
        <a:p>
          <a:endParaRPr lang="ru-RU"/>
        </a:p>
      </dgm:t>
    </dgm:pt>
    <dgm:pt modelId="{F7363782-FFEF-4A87-9CF6-75961D0DE662}" type="pres">
      <dgm:prSet presAssocID="{DC94869F-B9FC-4F81-9109-FA58DED02563}" presName="node" presStyleLbl="node1" presStyleIdx="1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E38F-4C6A-4B68-872E-C8F5DB769F18}" type="pres">
      <dgm:prSet presAssocID="{D193C7FF-780A-4CA0-A994-6B4FB3DAEBDA}" presName="sibTrans" presStyleLbl="sibTrans2D1" presStyleIdx="16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BFBB17B7-5D36-4FBC-AF5A-CD1D407240BF}" type="pres">
      <dgm:prSet presAssocID="{D193C7FF-780A-4CA0-A994-6B4FB3DAEBDA}" presName="connectorText" presStyleLbl="sibTrans2D1" presStyleIdx="16" presStyleCnt="35"/>
      <dgm:spPr/>
      <dgm:t>
        <a:bodyPr/>
        <a:lstStyle/>
        <a:p>
          <a:endParaRPr lang="ru-RU"/>
        </a:p>
      </dgm:t>
    </dgm:pt>
    <dgm:pt modelId="{20285C67-9859-45E5-9DA6-5B7CA0125812}" type="pres">
      <dgm:prSet presAssocID="{45961329-15BE-4361-A004-611B74968B28}" presName="node" presStyleLbl="node1" presStyleIdx="1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F3C43-2495-4D96-95C5-8EDADB035A88}" type="pres">
      <dgm:prSet presAssocID="{A80213BF-96B3-43E5-ACD5-D199C535F3E9}" presName="sibTrans" presStyleLbl="sibTrans2D1" presStyleIdx="17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39B573A5-AC0B-49BF-9A03-4F62440CDFE3}" type="pres">
      <dgm:prSet presAssocID="{A80213BF-96B3-43E5-ACD5-D199C535F3E9}" presName="connectorText" presStyleLbl="sibTrans2D1" presStyleIdx="17" presStyleCnt="35"/>
      <dgm:spPr/>
      <dgm:t>
        <a:bodyPr/>
        <a:lstStyle/>
        <a:p>
          <a:endParaRPr lang="ru-RU"/>
        </a:p>
      </dgm:t>
    </dgm:pt>
    <dgm:pt modelId="{E56C7734-012E-4B8A-8AEC-2EB6B6B472D3}" type="pres">
      <dgm:prSet presAssocID="{5DD19DED-79D5-4100-BB21-E3BE2E91638E}" presName="node" presStyleLbl="node1" presStyleIdx="1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45CB6-8180-4E47-A90C-BFF4CA5E0862}" type="pres">
      <dgm:prSet presAssocID="{B734FF7F-A54F-4B98-85D5-597A6067FD6F}" presName="sibTrans" presStyleLbl="sibTrans2D1" presStyleIdx="18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FF871AB8-9AD1-4F9D-9F50-FD4D5579AFA5}" type="pres">
      <dgm:prSet presAssocID="{B734FF7F-A54F-4B98-85D5-597A6067FD6F}" presName="connectorText" presStyleLbl="sibTrans2D1" presStyleIdx="18" presStyleCnt="35"/>
      <dgm:spPr/>
      <dgm:t>
        <a:bodyPr/>
        <a:lstStyle/>
        <a:p>
          <a:endParaRPr lang="ru-RU"/>
        </a:p>
      </dgm:t>
    </dgm:pt>
    <dgm:pt modelId="{CBB95E23-41FC-4D0D-8330-C1D4C1C4271C}" type="pres">
      <dgm:prSet presAssocID="{277A6110-D6CB-4279-B9B9-868A468CF6C2}" presName="node" presStyleLbl="node1" presStyleIdx="1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AB49-4126-4C9B-91EC-4C19DDF04EED}" type="pres">
      <dgm:prSet presAssocID="{1D84875B-73AD-427F-8C08-6F8E782DC3F3}" presName="sibTrans" presStyleLbl="sibTrans2D1" presStyleIdx="19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D1F8DF48-5DDD-46EC-8D67-527994BDB9D8}" type="pres">
      <dgm:prSet presAssocID="{1D84875B-73AD-427F-8C08-6F8E782DC3F3}" presName="connectorText" presStyleLbl="sibTrans2D1" presStyleIdx="19" presStyleCnt="35"/>
      <dgm:spPr/>
      <dgm:t>
        <a:bodyPr/>
        <a:lstStyle/>
        <a:p>
          <a:endParaRPr lang="ru-RU"/>
        </a:p>
      </dgm:t>
    </dgm:pt>
    <dgm:pt modelId="{9E999D2A-244E-4634-9D89-928028894927}" type="pres">
      <dgm:prSet presAssocID="{DCABB3ED-75F7-42AD-A108-8D4D0534B70E}" presName="node" presStyleLbl="node1" presStyleIdx="2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096AB-C260-46D2-926F-D08A6E9D10CA}" type="pres">
      <dgm:prSet presAssocID="{C02571EF-408B-47E8-B960-8C0C4A4CCF02}" presName="sibTrans" presStyleLbl="sibTrans2D1" presStyleIdx="20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18B48E4A-96D3-4D3F-804B-393C73B78734}" type="pres">
      <dgm:prSet presAssocID="{C02571EF-408B-47E8-B960-8C0C4A4CCF02}" presName="connectorText" presStyleLbl="sibTrans2D1" presStyleIdx="20" presStyleCnt="35"/>
      <dgm:spPr/>
      <dgm:t>
        <a:bodyPr/>
        <a:lstStyle/>
        <a:p>
          <a:endParaRPr lang="ru-RU"/>
        </a:p>
      </dgm:t>
    </dgm:pt>
    <dgm:pt modelId="{D63D5896-C5F5-4BF0-A1F6-19188C3CECF8}" type="pres">
      <dgm:prSet presAssocID="{E8BBA832-9789-4849-BA4D-176C78D14F8F}" presName="node" presStyleLbl="node1" presStyleIdx="2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75795-D92C-4D8C-808D-3B62C39F4838}" type="pres">
      <dgm:prSet presAssocID="{4651360D-B76F-4393-8E80-1EE018CDC6BF}" presName="sibTrans" presStyleLbl="sibTrans2D1" presStyleIdx="21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120B318B-3565-4C6C-87E2-C6BAEB1A25CC}" type="pres">
      <dgm:prSet presAssocID="{4651360D-B76F-4393-8E80-1EE018CDC6BF}" presName="connectorText" presStyleLbl="sibTrans2D1" presStyleIdx="21" presStyleCnt="35"/>
      <dgm:spPr/>
      <dgm:t>
        <a:bodyPr/>
        <a:lstStyle/>
        <a:p>
          <a:endParaRPr lang="ru-RU"/>
        </a:p>
      </dgm:t>
    </dgm:pt>
    <dgm:pt modelId="{0866E93F-B3F2-4711-B023-B6B74A21E943}" type="pres">
      <dgm:prSet presAssocID="{EE52455C-77F0-414F-A071-734F3D77E1D7}" presName="node" presStyleLbl="node1" presStyleIdx="2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EA96-5404-401F-AB3F-BB468BB0658D}" type="pres">
      <dgm:prSet presAssocID="{9193AD33-AE8C-4E85-9AD6-107964968BEC}" presName="sibTrans" presStyleLbl="sibTrans2D1" presStyleIdx="22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2C6EE48B-7DC8-490D-9866-AD8E24BABBBD}" type="pres">
      <dgm:prSet presAssocID="{9193AD33-AE8C-4E85-9AD6-107964968BEC}" presName="connectorText" presStyleLbl="sibTrans2D1" presStyleIdx="22" presStyleCnt="35"/>
      <dgm:spPr/>
      <dgm:t>
        <a:bodyPr/>
        <a:lstStyle/>
        <a:p>
          <a:endParaRPr lang="ru-RU"/>
        </a:p>
      </dgm:t>
    </dgm:pt>
    <dgm:pt modelId="{E17E69F8-8903-47D1-A5F7-5EFE1EB48172}" type="pres">
      <dgm:prSet presAssocID="{D42AC34D-B4F9-48B1-9DF7-CEC8AA69FB6F}" presName="node" presStyleLbl="node1" presStyleIdx="2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925EC-0939-41AF-85A7-86CE9D2B2EFC}" type="pres">
      <dgm:prSet presAssocID="{A36EE082-5D27-4D49-A1EF-E69244B754D9}" presName="sibTrans" presStyleLbl="sibTrans2D1" presStyleIdx="23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6208F88C-3D20-408C-A5DE-5745CBABFD55}" type="pres">
      <dgm:prSet presAssocID="{A36EE082-5D27-4D49-A1EF-E69244B754D9}" presName="connectorText" presStyleLbl="sibTrans2D1" presStyleIdx="23" presStyleCnt="35"/>
      <dgm:spPr/>
      <dgm:t>
        <a:bodyPr/>
        <a:lstStyle/>
        <a:p>
          <a:endParaRPr lang="ru-RU"/>
        </a:p>
      </dgm:t>
    </dgm:pt>
    <dgm:pt modelId="{7E6E2321-EF92-44AB-ABB3-3251A6264463}" type="pres">
      <dgm:prSet presAssocID="{DBD1D560-3D22-4427-A4D2-16093B4176C8}" presName="node" presStyleLbl="node1" presStyleIdx="2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11EB5-3163-40A4-8D64-CECB24C46628}" type="pres">
      <dgm:prSet presAssocID="{024E854F-FD7E-4B1A-A113-65A6AC6C94F5}" presName="sibTrans" presStyleLbl="sibTrans2D1" presStyleIdx="24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3C7362B2-1453-4EE1-94F6-65D08C926B05}" type="pres">
      <dgm:prSet presAssocID="{024E854F-FD7E-4B1A-A113-65A6AC6C94F5}" presName="connectorText" presStyleLbl="sibTrans2D1" presStyleIdx="24" presStyleCnt="35"/>
      <dgm:spPr/>
      <dgm:t>
        <a:bodyPr/>
        <a:lstStyle/>
        <a:p>
          <a:endParaRPr lang="ru-RU"/>
        </a:p>
      </dgm:t>
    </dgm:pt>
    <dgm:pt modelId="{BE0A35CC-1881-4905-BC37-A2E82D17A7C5}" type="pres">
      <dgm:prSet presAssocID="{B6C73925-9F50-4CAD-B48E-BC0F71BEFAC1}" presName="node" presStyleLbl="node1" presStyleIdx="2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B057E-0FBF-453F-B83C-A221EF33E8BF}" type="pres">
      <dgm:prSet presAssocID="{72C2B3F0-4A50-46CB-B943-6A6B4C241646}" presName="sibTrans" presStyleLbl="sibTrans2D1" presStyleIdx="25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BCCEB2C0-5519-4654-B8F8-912C2191751D}" type="pres">
      <dgm:prSet presAssocID="{72C2B3F0-4A50-46CB-B943-6A6B4C241646}" presName="connectorText" presStyleLbl="sibTrans2D1" presStyleIdx="25" presStyleCnt="35"/>
      <dgm:spPr/>
      <dgm:t>
        <a:bodyPr/>
        <a:lstStyle/>
        <a:p>
          <a:endParaRPr lang="ru-RU"/>
        </a:p>
      </dgm:t>
    </dgm:pt>
    <dgm:pt modelId="{EBE15E16-6905-49E2-A51A-02F45651068B}" type="pres">
      <dgm:prSet presAssocID="{96760FD7-3AFC-4622-B8EF-2757ACA6D994}" presName="node" presStyleLbl="node1" presStyleIdx="2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B87B-8791-4CFB-8D62-78DF3FB3354C}" type="pres">
      <dgm:prSet presAssocID="{63912617-DB7C-4D12-9768-53E11CF43F96}" presName="sibTrans" presStyleLbl="sibTrans2D1" presStyleIdx="26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C0C7EDC1-9F91-4880-8DA9-B4016292EE64}" type="pres">
      <dgm:prSet presAssocID="{63912617-DB7C-4D12-9768-53E11CF43F96}" presName="connectorText" presStyleLbl="sibTrans2D1" presStyleIdx="26" presStyleCnt="35"/>
      <dgm:spPr/>
      <dgm:t>
        <a:bodyPr/>
        <a:lstStyle/>
        <a:p>
          <a:endParaRPr lang="ru-RU"/>
        </a:p>
      </dgm:t>
    </dgm:pt>
    <dgm:pt modelId="{D54E22A8-8985-4FC1-B56E-B4F3E08D5217}" type="pres">
      <dgm:prSet presAssocID="{694471EC-C16F-4DF8-A1F2-F624ECA007EC}" presName="node" presStyleLbl="node1" presStyleIdx="2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B1F6-FC52-466F-9084-F9BF4E99177E}" type="pres">
      <dgm:prSet presAssocID="{0147E55D-1C0F-4B49-A6F0-E37EB469FDAC}" presName="sibTrans" presStyleLbl="sibTrans2D1" presStyleIdx="27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8694E726-0EDB-45E7-86B5-70FFDA72B5AB}" type="pres">
      <dgm:prSet presAssocID="{0147E55D-1C0F-4B49-A6F0-E37EB469FDAC}" presName="connectorText" presStyleLbl="sibTrans2D1" presStyleIdx="27" presStyleCnt="35"/>
      <dgm:spPr/>
      <dgm:t>
        <a:bodyPr/>
        <a:lstStyle/>
        <a:p>
          <a:endParaRPr lang="ru-RU"/>
        </a:p>
      </dgm:t>
    </dgm:pt>
    <dgm:pt modelId="{0814AECF-550B-44C2-9734-814C7870C221}" type="pres">
      <dgm:prSet presAssocID="{4814BA9A-326D-4490-9586-8C29A324580D}" presName="node" presStyleLbl="node1" presStyleIdx="2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F2E8D-9BF5-44D2-ACE8-77FCE120CBCD}" type="pres">
      <dgm:prSet presAssocID="{FB16D75D-DB87-48F3-98A0-6C87DB78A369}" presName="sibTrans" presStyleLbl="sibTrans2D1" presStyleIdx="28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AFF18CF7-C2B4-4FA7-9D3F-7C9A3F1E08C5}" type="pres">
      <dgm:prSet presAssocID="{FB16D75D-DB87-48F3-98A0-6C87DB78A369}" presName="connectorText" presStyleLbl="sibTrans2D1" presStyleIdx="28" presStyleCnt="35"/>
      <dgm:spPr/>
      <dgm:t>
        <a:bodyPr/>
        <a:lstStyle/>
        <a:p>
          <a:endParaRPr lang="ru-RU"/>
        </a:p>
      </dgm:t>
    </dgm:pt>
    <dgm:pt modelId="{CF295AA5-93AA-4CA8-A9E2-0213A8B6E66E}" type="pres">
      <dgm:prSet presAssocID="{10A999D0-3F39-44DC-B988-0C949DA33F2F}" presName="node" presStyleLbl="node1" presStyleIdx="2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94846-3A24-4E08-9FC8-C78DACABE718}" type="pres">
      <dgm:prSet presAssocID="{0D6138E0-F7B9-47C6-9994-628EDA7C2E78}" presName="sibTrans" presStyleLbl="sibTrans2D1" presStyleIdx="29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68F91D64-CB0D-4796-8BE0-A8C3DD31858C}" type="pres">
      <dgm:prSet presAssocID="{0D6138E0-F7B9-47C6-9994-628EDA7C2E78}" presName="connectorText" presStyleLbl="sibTrans2D1" presStyleIdx="29" presStyleCnt="35"/>
      <dgm:spPr/>
      <dgm:t>
        <a:bodyPr/>
        <a:lstStyle/>
        <a:p>
          <a:endParaRPr lang="ru-RU"/>
        </a:p>
      </dgm:t>
    </dgm:pt>
    <dgm:pt modelId="{B837BA75-50E0-43FF-8A77-7FA47C375F36}" type="pres">
      <dgm:prSet presAssocID="{4253D21D-924F-4708-B4BD-2939C5F604C7}" presName="node" presStyleLbl="node1" presStyleIdx="3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C01EF-DC11-40DA-951D-0753DA929109}" type="pres">
      <dgm:prSet presAssocID="{85A7186B-12A8-4ED9-8DB9-834868676B7E}" presName="sibTrans" presStyleLbl="sibTrans2D1" presStyleIdx="30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C97C84D2-EE91-476E-9B4D-86EB09F2A2C8}" type="pres">
      <dgm:prSet presAssocID="{85A7186B-12A8-4ED9-8DB9-834868676B7E}" presName="connectorText" presStyleLbl="sibTrans2D1" presStyleIdx="30" presStyleCnt="35"/>
      <dgm:spPr/>
      <dgm:t>
        <a:bodyPr/>
        <a:lstStyle/>
        <a:p>
          <a:endParaRPr lang="ru-RU"/>
        </a:p>
      </dgm:t>
    </dgm:pt>
    <dgm:pt modelId="{91C44966-99C0-4732-8FB9-290D635844AD}" type="pres">
      <dgm:prSet presAssocID="{425ACAB0-F1BE-4116-87BA-92B3A250FA65}" presName="node" presStyleLbl="node1" presStyleIdx="3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F0B7F-9E99-40C7-A779-CD0AFB0E32C9}" type="pres">
      <dgm:prSet presAssocID="{30812DF6-94AD-4EAA-8812-E20E1A176785}" presName="sibTrans" presStyleLbl="sibTrans2D1" presStyleIdx="31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140A2A28-ADE9-464E-BC10-18FFE58510CA}" type="pres">
      <dgm:prSet presAssocID="{30812DF6-94AD-4EAA-8812-E20E1A176785}" presName="connectorText" presStyleLbl="sibTrans2D1" presStyleIdx="31" presStyleCnt="35"/>
      <dgm:spPr/>
      <dgm:t>
        <a:bodyPr/>
        <a:lstStyle/>
        <a:p>
          <a:endParaRPr lang="ru-RU"/>
        </a:p>
      </dgm:t>
    </dgm:pt>
    <dgm:pt modelId="{34A22944-EE32-43D1-AEAE-6B15E2A6445B}" type="pres">
      <dgm:prSet presAssocID="{9D390F91-6040-4FBA-91E3-22E10E3B6706}" presName="node" presStyleLbl="node1" presStyleIdx="3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2B076-8245-42A9-92E6-6BA8D15EFA8D}" type="pres">
      <dgm:prSet presAssocID="{864F948D-B921-4273-BDC6-AE13550D3C18}" presName="sibTrans" presStyleLbl="sibTrans2D1" presStyleIdx="32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63542A5D-A96D-4E28-B39C-D50BA64B3259}" type="pres">
      <dgm:prSet presAssocID="{864F948D-B921-4273-BDC6-AE13550D3C18}" presName="connectorText" presStyleLbl="sibTrans2D1" presStyleIdx="32" presStyleCnt="35"/>
      <dgm:spPr/>
      <dgm:t>
        <a:bodyPr/>
        <a:lstStyle/>
        <a:p>
          <a:endParaRPr lang="ru-RU"/>
        </a:p>
      </dgm:t>
    </dgm:pt>
    <dgm:pt modelId="{BD5F8CB6-88BC-4D0F-A944-4C7D87B70C31}" type="pres">
      <dgm:prSet presAssocID="{BF725533-DF12-4AA7-8303-F44C8161E84E}" presName="node" presStyleLbl="node1" presStyleIdx="3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C514-00E5-4B95-AA07-764336EEADE7}" type="pres">
      <dgm:prSet presAssocID="{062BDE17-F002-4DA5-A72A-C34DCC541674}" presName="sibTrans" presStyleLbl="sibTrans2D1" presStyleIdx="33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B0AF8A76-A05B-4F43-91FD-3CF42E1951F6}" type="pres">
      <dgm:prSet presAssocID="{062BDE17-F002-4DA5-A72A-C34DCC541674}" presName="connectorText" presStyleLbl="sibTrans2D1" presStyleIdx="33" presStyleCnt="35"/>
      <dgm:spPr/>
      <dgm:t>
        <a:bodyPr/>
        <a:lstStyle/>
        <a:p>
          <a:endParaRPr lang="ru-RU"/>
        </a:p>
      </dgm:t>
    </dgm:pt>
    <dgm:pt modelId="{5FDCA741-4487-428C-8715-8363C0C45933}" type="pres">
      <dgm:prSet presAssocID="{1AEC5BB8-A36A-4A9E-AD6B-6DA54EAF6148}" presName="node" presStyleLbl="node1" presStyleIdx="3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AD989-9E8C-470F-AE97-2A515BC8CB0C}" type="pres">
      <dgm:prSet presAssocID="{FDD8D5BD-500B-4472-AAF0-475B5D0A8DEB}" presName="sibTrans" presStyleLbl="sibTrans2D1" presStyleIdx="34" presStyleCnt="35" custAng="4928911" custLinFactNeighborX="10920" custLinFactNeighborY="-1726"/>
      <dgm:spPr/>
      <dgm:t>
        <a:bodyPr/>
        <a:lstStyle/>
        <a:p>
          <a:endParaRPr lang="ru-RU"/>
        </a:p>
      </dgm:t>
    </dgm:pt>
    <dgm:pt modelId="{97CA139B-760E-4122-B1D1-25EDFCAF82FC}" type="pres">
      <dgm:prSet presAssocID="{FDD8D5BD-500B-4472-AAF0-475B5D0A8DEB}" presName="connectorText" presStyleLbl="sibTrans2D1" presStyleIdx="34" presStyleCnt="35"/>
      <dgm:spPr/>
      <dgm:t>
        <a:bodyPr/>
        <a:lstStyle/>
        <a:p>
          <a:endParaRPr lang="ru-RU"/>
        </a:p>
      </dgm:t>
    </dgm:pt>
  </dgm:ptLst>
  <dgm:cxnLst>
    <dgm:cxn modelId="{B24305B2-0ADD-4716-B2C2-E4C21AFFCC91}" srcId="{9C3E35A6-590E-44B2-A3BF-29EB5F48099C}" destId="{8E314305-7363-446C-92ED-9A0666DD2E35}" srcOrd="15" destOrd="0" parTransId="{F6A75D7F-0E10-4CBD-A49C-C73151AA5493}" sibTransId="{2CDC4076-7265-45B7-B42F-7D79A0762DE7}"/>
    <dgm:cxn modelId="{45C7E037-9AAA-4F64-A82A-D0C791648935}" type="presOf" srcId="{18DAA5A4-BDD4-4DAC-9824-A1092DC3CD94}" destId="{758DF631-2BDA-45B0-930D-CE7289B9257A}" srcOrd="0" destOrd="0" presId="urn:microsoft.com/office/officeart/2005/8/layout/cycle2"/>
    <dgm:cxn modelId="{AC7094DF-5269-4239-8822-0CA881D4AD1E}" type="presOf" srcId="{4820072C-4FDF-49C4-8745-557D979268F5}" destId="{8FDADC89-53D5-414B-B4C5-C42A35209E83}" srcOrd="0" destOrd="0" presId="urn:microsoft.com/office/officeart/2005/8/layout/cycle2"/>
    <dgm:cxn modelId="{34CF62B1-C03B-46D2-B3D1-EBAEC48CC98B}" type="presOf" srcId="{A26FD810-9CCF-4ED4-ABE6-A09B1282B069}" destId="{008E676F-5904-41A7-9890-56EA14DA1E1D}" srcOrd="0" destOrd="0" presId="urn:microsoft.com/office/officeart/2005/8/layout/cycle2"/>
    <dgm:cxn modelId="{5DEB1058-A693-428D-80D5-1A58F4A58CB5}" srcId="{9C3E35A6-590E-44B2-A3BF-29EB5F48099C}" destId="{0BE9EDA6-35C0-4264-8711-91495A434135}" srcOrd="11" destOrd="0" parTransId="{F6A834BA-A6AE-4756-A2AB-CBA50851695D}" sibTransId="{9736586E-910F-414E-AA77-FAAC32C5844D}"/>
    <dgm:cxn modelId="{C0A0ECFF-E288-408E-9CEF-9427853C0A09}" type="presOf" srcId="{84F01AF4-43E2-4CBC-89C4-7FA347382320}" destId="{E9937445-BE1D-4699-89DB-D1BD95D9DF28}" srcOrd="0" destOrd="0" presId="urn:microsoft.com/office/officeart/2005/8/layout/cycle2"/>
    <dgm:cxn modelId="{A4CBC874-4C1E-4075-99FE-3E671A8CA04B}" srcId="{9C3E35A6-590E-44B2-A3BF-29EB5F48099C}" destId="{6BFF9DE1-5EB2-4EA6-A584-55C43DBE2141}" srcOrd="12" destOrd="0" parTransId="{B9E094C8-7EEA-4DE1-AE86-28DC24E3E169}" sibTransId="{2C446B62-FD18-425F-9EDC-9630D85BB2E8}"/>
    <dgm:cxn modelId="{9F219EC8-E9E9-4E61-B6E6-D552D31801C8}" type="presOf" srcId="{B734FF7F-A54F-4B98-85D5-597A6067FD6F}" destId="{14045CB6-8180-4E47-A90C-BFF4CA5E0862}" srcOrd="0" destOrd="0" presId="urn:microsoft.com/office/officeart/2005/8/layout/cycle2"/>
    <dgm:cxn modelId="{0E40A8B0-A8F6-4C5D-A9A2-CB98D09FD109}" type="presOf" srcId="{D675321A-A8CF-429B-AD55-E3D621E8ADE2}" destId="{561BDDF7-E910-4E77-A11C-440A4964313D}" srcOrd="0" destOrd="0" presId="urn:microsoft.com/office/officeart/2005/8/layout/cycle2"/>
    <dgm:cxn modelId="{F7435EE4-2E59-4942-A5F0-236736AA8AAC}" type="presOf" srcId="{0147E55D-1C0F-4B49-A6F0-E37EB469FDAC}" destId="{50C3B1F6-FC52-466F-9084-F9BF4E99177E}" srcOrd="0" destOrd="0" presId="urn:microsoft.com/office/officeart/2005/8/layout/cycle2"/>
    <dgm:cxn modelId="{04A8C8DA-CDF9-4A24-9B57-418B02AB436B}" type="presOf" srcId="{0D6138E0-F7B9-47C6-9994-628EDA7C2E78}" destId="{7C294846-3A24-4E08-9FC8-C78DACABE718}" srcOrd="0" destOrd="0" presId="urn:microsoft.com/office/officeart/2005/8/layout/cycle2"/>
    <dgm:cxn modelId="{A46014ED-590E-43F5-8446-2ACDC047522B}" type="presOf" srcId="{1B02AA57-E166-4192-B40B-76479906D7C5}" destId="{EC3D21AA-1AF1-46AA-9981-660F63BDB16B}" srcOrd="1" destOrd="0" presId="urn:microsoft.com/office/officeart/2005/8/layout/cycle2"/>
    <dgm:cxn modelId="{3EDB6E79-48B6-418C-A2BE-884C86CDDAD6}" type="presOf" srcId="{C02571EF-408B-47E8-B960-8C0C4A4CCF02}" destId="{18B48E4A-96D3-4D3F-804B-393C73B78734}" srcOrd="1" destOrd="0" presId="urn:microsoft.com/office/officeart/2005/8/layout/cycle2"/>
    <dgm:cxn modelId="{802DC58F-7035-488E-8B79-60F90D20AB3E}" srcId="{9C3E35A6-590E-44B2-A3BF-29EB5F48099C}" destId="{96760FD7-3AFC-4622-B8EF-2757ACA6D994}" srcOrd="26" destOrd="0" parTransId="{AEC1C0FA-E002-4F83-BEF2-FD0E252D79C7}" sibTransId="{63912617-DB7C-4D12-9768-53E11CF43F96}"/>
    <dgm:cxn modelId="{DD592C39-C96F-4A5A-84F2-41D90B135C69}" type="presOf" srcId="{062BDE17-F002-4DA5-A72A-C34DCC541674}" destId="{ABE0C514-00E5-4B95-AA07-764336EEADE7}" srcOrd="0" destOrd="0" presId="urn:microsoft.com/office/officeart/2005/8/layout/cycle2"/>
    <dgm:cxn modelId="{F2DAF193-BC65-4DB9-AB2F-0D3CCB48938D}" type="presOf" srcId="{146A47B3-F118-481E-B9E2-942A6FA99775}" destId="{7EC80C04-577B-49C8-8E16-1E419240D48F}" srcOrd="0" destOrd="0" presId="urn:microsoft.com/office/officeart/2005/8/layout/cycle2"/>
    <dgm:cxn modelId="{A2105697-C7B2-43E7-9399-21623AAED5EB}" srcId="{9C3E35A6-590E-44B2-A3BF-29EB5F48099C}" destId="{45961329-15BE-4361-A004-611B74968B28}" srcOrd="17" destOrd="0" parTransId="{07F055C6-F20D-47E6-BF62-0B838C39F547}" sibTransId="{A80213BF-96B3-43E5-ACD5-D199C535F3E9}"/>
    <dgm:cxn modelId="{EA7E5A26-5504-4397-906E-7534D3AC782C}" type="presOf" srcId="{1C10CD63-EB02-4D75-9CBD-1FE5A3CDAAFB}" destId="{181164D1-6491-4470-BDAD-2ACD35F1A5F6}" srcOrd="0" destOrd="0" presId="urn:microsoft.com/office/officeart/2005/8/layout/cycle2"/>
    <dgm:cxn modelId="{40662EB0-B639-4CA6-B94C-47DA957828AA}" type="presOf" srcId="{4820072C-4FDF-49C4-8745-557D979268F5}" destId="{577DB716-C2EE-4997-8E0D-E82444B3FC38}" srcOrd="1" destOrd="0" presId="urn:microsoft.com/office/officeart/2005/8/layout/cycle2"/>
    <dgm:cxn modelId="{AA406404-365A-4050-A827-4A399444895B}" type="presOf" srcId="{DC94869F-B9FC-4F81-9109-FA58DED02563}" destId="{F7363782-FFEF-4A87-9CF6-75961D0DE662}" srcOrd="0" destOrd="0" presId="urn:microsoft.com/office/officeart/2005/8/layout/cycle2"/>
    <dgm:cxn modelId="{21EA726B-B0D3-4072-9892-2DA99D2E322C}" srcId="{9C3E35A6-590E-44B2-A3BF-29EB5F48099C}" destId="{1AEC5BB8-A36A-4A9E-AD6B-6DA54EAF6148}" srcOrd="34" destOrd="0" parTransId="{CF119147-66AF-4146-9AB2-6FB351B41893}" sibTransId="{FDD8D5BD-500B-4472-AAF0-475B5D0A8DEB}"/>
    <dgm:cxn modelId="{0FE2E756-20EA-4633-B1F7-FD4DF02E4D0F}" srcId="{9C3E35A6-590E-44B2-A3BF-29EB5F48099C}" destId="{DBD1D560-3D22-4427-A4D2-16093B4176C8}" srcOrd="24" destOrd="0" parTransId="{4E555052-1301-43AF-9373-5E3A60FB9B02}" sibTransId="{024E854F-FD7E-4B1A-A113-65A6AC6C94F5}"/>
    <dgm:cxn modelId="{7D9350D1-0084-4E37-8F35-6E3A2714979E}" type="presOf" srcId="{CFEFCE4C-0653-49ED-BDC1-2EC6407570E7}" destId="{5A24E942-C147-42EA-9D42-5648EDCCDEEE}" srcOrd="1" destOrd="0" presId="urn:microsoft.com/office/officeart/2005/8/layout/cycle2"/>
    <dgm:cxn modelId="{40660AD6-BF4E-4F9D-ABA9-3EC063D7A873}" type="presOf" srcId="{0819198F-9F02-4D18-9DFE-FCABFEE82ADA}" destId="{2457F9F5-1C30-4B37-97F8-949B226C24FA}" srcOrd="1" destOrd="0" presId="urn:microsoft.com/office/officeart/2005/8/layout/cycle2"/>
    <dgm:cxn modelId="{02DE7272-7FBD-408D-BA81-840416D01532}" type="presOf" srcId="{D193C7FF-780A-4CA0-A994-6B4FB3DAEBDA}" destId="{18F4E38F-4C6A-4B68-872E-C8F5DB769F18}" srcOrd="0" destOrd="0" presId="urn:microsoft.com/office/officeart/2005/8/layout/cycle2"/>
    <dgm:cxn modelId="{79151A39-A2F9-4EA6-9394-84C11C7C2723}" type="presOf" srcId="{30812DF6-94AD-4EAA-8812-E20E1A176785}" destId="{A8FF0B7F-9E99-40C7-A779-CD0AFB0E32C9}" srcOrd="0" destOrd="0" presId="urn:microsoft.com/office/officeart/2005/8/layout/cycle2"/>
    <dgm:cxn modelId="{945FE57B-DF1F-401C-8C32-9A2B87A86E9B}" srcId="{9C3E35A6-590E-44B2-A3BF-29EB5F48099C}" destId="{8F0ABED2-EEEA-4838-8C3C-70354833A8FF}" srcOrd="14" destOrd="0" parTransId="{4A1FD26A-C5CD-407F-AE73-587B0D619687}" sibTransId="{113523B3-9BF6-4A0D-B3A7-B62EFC09B577}"/>
    <dgm:cxn modelId="{74E4040A-B85B-401B-8917-F7712C1E7F9B}" type="presOf" srcId="{9D390F91-6040-4FBA-91E3-22E10E3B6706}" destId="{34A22944-EE32-43D1-AEAE-6B15E2A6445B}" srcOrd="0" destOrd="0" presId="urn:microsoft.com/office/officeart/2005/8/layout/cycle2"/>
    <dgm:cxn modelId="{64532632-538E-4FE9-81A6-BFBAAAB95714}" srcId="{9C3E35A6-590E-44B2-A3BF-29EB5F48099C}" destId="{E06BB79B-DE0B-4B5E-AF49-B2C3F3065897}" srcOrd="13" destOrd="0" parTransId="{171CDF61-3457-4FAC-BD1C-8001E98F9BC5}" sibTransId="{A26FD810-9CCF-4ED4-ABE6-A09B1282B069}"/>
    <dgm:cxn modelId="{1AED4A62-0B47-4228-AC7C-33976042A480}" type="presOf" srcId="{10A999D0-3F39-44DC-B988-0C949DA33F2F}" destId="{CF295AA5-93AA-4CA8-A9E2-0213A8B6E66E}" srcOrd="0" destOrd="0" presId="urn:microsoft.com/office/officeart/2005/8/layout/cycle2"/>
    <dgm:cxn modelId="{7F9C38A3-5600-4194-9D47-1E70EBABF407}" type="presOf" srcId="{9736586E-910F-414E-AA77-FAAC32C5844D}" destId="{7BDD3905-E7F0-440F-BE31-43698711051C}" srcOrd="1" destOrd="0" presId="urn:microsoft.com/office/officeart/2005/8/layout/cycle2"/>
    <dgm:cxn modelId="{5AE0BA5F-1046-4DD9-A65E-C70117B3880C}" type="presOf" srcId="{DCABB3ED-75F7-42AD-A108-8D4D0534B70E}" destId="{9E999D2A-244E-4634-9D89-928028894927}" srcOrd="0" destOrd="0" presId="urn:microsoft.com/office/officeart/2005/8/layout/cycle2"/>
    <dgm:cxn modelId="{D72E093B-B31E-4D42-B1AB-CC6405CFC032}" type="presOf" srcId="{E06BB79B-DE0B-4B5E-AF49-B2C3F3065897}" destId="{265F91F2-1FCD-4FDA-88EA-344AF89C64DC}" srcOrd="0" destOrd="0" presId="urn:microsoft.com/office/officeart/2005/8/layout/cycle2"/>
    <dgm:cxn modelId="{F8F24EE5-7807-490E-A53A-2F85BE632F98}" type="presOf" srcId="{7D9394CC-3D87-4703-A7B3-955CF38700B4}" destId="{BAD508E6-2E44-41E4-AFED-5FED829FD99D}" srcOrd="0" destOrd="0" presId="urn:microsoft.com/office/officeart/2005/8/layout/cycle2"/>
    <dgm:cxn modelId="{AFBCAB87-4161-4504-A00A-2FB0D1EFD561}" type="presOf" srcId="{A36EE082-5D27-4D49-A1EF-E69244B754D9}" destId="{7CE925EC-0939-41AF-85A7-86CE9D2B2EFC}" srcOrd="0" destOrd="0" presId="urn:microsoft.com/office/officeart/2005/8/layout/cycle2"/>
    <dgm:cxn modelId="{CEEAA680-BE7A-41B2-BEC2-E5C6C48B6FEF}" srcId="{9C3E35A6-590E-44B2-A3BF-29EB5F48099C}" destId="{1C10CD63-EB02-4D75-9CBD-1FE5A3CDAAFB}" srcOrd="4" destOrd="0" parTransId="{B345A2B0-A771-4CE5-A3DF-589683DE30D6}" sibTransId="{E04A6061-2D4D-49D1-ACC9-DE28F1C20D79}"/>
    <dgm:cxn modelId="{811A6B80-9796-4B95-ABFD-893DCD9EE153}" srcId="{9C3E35A6-590E-44B2-A3BF-29EB5F48099C}" destId="{856B8C95-ACE2-476D-B9E8-83D78F2B4272}" srcOrd="10" destOrd="0" parTransId="{0EF4851C-1826-4379-9355-321F1ED8DA1E}" sibTransId="{0819198F-9F02-4D18-9DFE-FCABFEE82ADA}"/>
    <dgm:cxn modelId="{1C44EB37-BEE8-4AD5-8289-2B3A045BEB8C}" srcId="{9C3E35A6-590E-44B2-A3BF-29EB5F48099C}" destId="{7D9394CC-3D87-4703-A7B3-955CF38700B4}" srcOrd="8" destOrd="0" parTransId="{444EBF0E-0B41-458A-A077-597E18BC68AA}" sibTransId="{906A6849-D487-45C6-A39B-0B7FDB257DF9}"/>
    <dgm:cxn modelId="{033790B0-C164-4B66-AFF4-737ACECA4349}" type="presOf" srcId="{694471EC-C16F-4DF8-A1F2-F624ECA007EC}" destId="{D54E22A8-8985-4FC1-B56E-B4F3E08D5217}" srcOrd="0" destOrd="0" presId="urn:microsoft.com/office/officeart/2005/8/layout/cycle2"/>
    <dgm:cxn modelId="{02B9D392-78BD-446E-BD71-F4BE8487B707}" type="presOf" srcId="{CFEFCE4C-0653-49ED-BDC1-2EC6407570E7}" destId="{3403A595-D54E-47FF-99CF-B1DF7BD7B7F2}" srcOrd="0" destOrd="0" presId="urn:microsoft.com/office/officeart/2005/8/layout/cycle2"/>
    <dgm:cxn modelId="{CC9BE38B-3BEC-4BB8-8DF0-6BD2A70426AE}" type="presOf" srcId="{84F01AF4-43E2-4CBC-89C4-7FA347382320}" destId="{DDEC6FD6-1D9A-4120-8F1C-DC8F767FC2C4}" srcOrd="1" destOrd="0" presId="urn:microsoft.com/office/officeart/2005/8/layout/cycle2"/>
    <dgm:cxn modelId="{7F511F35-D7EF-4A53-B130-50CE6F7B943E}" type="presOf" srcId="{B734FF7F-A54F-4B98-85D5-597A6067FD6F}" destId="{FF871AB8-9AD1-4F9D-9F50-FD4D5579AFA5}" srcOrd="1" destOrd="0" presId="urn:microsoft.com/office/officeart/2005/8/layout/cycle2"/>
    <dgm:cxn modelId="{BD148AAF-83A9-4E3D-96DB-199B5E879CA7}" srcId="{9C3E35A6-590E-44B2-A3BF-29EB5F48099C}" destId="{5DD19DED-79D5-4100-BB21-E3BE2E91638E}" srcOrd="18" destOrd="0" parTransId="{6E63E4FF-A668-4F1F-A374-2D1CC4DE5E52}" sibTransId="{B734FF7F-A54F-4B98-85D5-597A6067FD6F}"/>
    <dgm:cxn modelId="{51DEA833-2B62-492A-8163-B65AE2D8961C}" type="presOf" srcId="{FB16D75D-DB87-48F3-98A0-6C87DB78A369}" destId="{895F2E8D-9BF5-44D2-ACE8-77FCE120CBCD}" srcOrd="0" destOrd="0" presId="urn:microsoft.com/office/officeart/2005/8/layout/cycle2"/>
    <dgm:cxn modelId="{F70D72F6-FE55-4491-83AA-0B8B067AA0D8}" srcId="{9C3E35A6-590E-44B2-A3BF-29EB5F48099C}" destId="{18DAA5A4-BDD4-4DAC-9824-A1092DC3CD94}" srcOrd="9" destOrd="0" parTransId="{0186B353-F0F0-4EAA-B1FE-BEF01D049543}" sibTransId="{D675321A-A8CF-429B-AD55-E3D621E8ADE2}"/>
    <dgm:cxn modelId="{7BCB95EA-61B9-4FD4-A175-9EB801075398}" type="presOf" srcId="{425ACAB0-F1BE-4116-87BA-92B3A250FA65}" destId="{91C44966-99C0-4732-8FB9-290D635844AD}" srcOrd="0" destOrd="0" presId="urn:microsoft.com/office/officeart/2005/8/layout/cycle2"/>
    <dgm:cxn modelId="{8ABCCD04-4E15-4660-A270-872739573B5F}" type="presOf" srcId="{FE55F9AD-4413-48B8-BF8C-978BB3EB12C6}" destId="{CA9EFF69-D5E1-4730-8B0B-2C4A8D5E20D7}" srcOrd="1" destOrd="0" presId="urn:microsoft.com/office/officeart/2005/8/layout/cycle2"/>
    <dgm:cxn modelId="{DE84E07D-2468-4432-BF31-E6BCE59D18A3}" type="presOf" srcId="{9736586E-910F-414E-AA77-FAAC32C5844D}" destId="{6D788150-652A-4550-88D5-239176B9D8DD}" srcOrd="0" destOrd="0" presId="urn:microsoft.com/office/officeart/2005/8/layout/cycle2"/>
    <dgm:cxn modelId="{A881405E-F4A0-498F-AEFA-7375086AA2D4}" type="presOf" srcId="{0D6138E0-F7B9-47C6-9994-628EDA7C2E78}" destId="{68F91D64-CB0D-4796-8BE0-A8C3DD31858C}" srcOrd="1" destOrd="0" presId="urn:microsoft.com/office/officeart/2005/8/layout/cycle2"/>
    <dgm:cxn modelId="{A487D587-5273-43D7-802B-EEEABE55010F}" type="presOf" srcId="{C02571EF-408B-47E8-B960-8C0C4A4CCF02}" destId="{2D5096AB-C260-46D2-926F-D08A6E9D10CA}" srcOrd="0" destOrd="0" presId="urn:microsoft.com/office/officeart/2005/8/layout/cycle2"/>
    <dgm:cxn modelId="{798AA72E-108B-4B8D-80FC-44B2F78019EB}" type="presOf" srcId="{9193AD33-AE8C-4E85-9AD6-107964968BEC}" destId="{2C6EE48B-7DC8-490D-9866-AD8E24BABBBD}" srcOrd="1" destOrd="0" presId="urn:microsoft.com/office/officeart/2005/8/layout/cycle2"/>
    <dgm:cxn modelId="{53E340B5-E1E7-4962-966E-2C3848072215}" type="presOf" srcId="{A128E47F-687B-4B6B-BAB4-E0D48681B572}" destId="{BC086476-AB16-41A2-AF9D-CEFAE100F55B}" srcOrd="0" destOrd="0" presId="urn:microsoft.com/office/officeart/2005/8/layout/cycle2"/>
    <dgm:cxn modelId="{E2B9C40D-701A-4587-8418-D7B7E818C15F}" type="presOf" srcId="{5DD19DED-79D5-4100-BB21-E3BE2E91638E}" destId="{E56C7734-012E-4B8A-8AEC-2EB6B6B472D3}" srcOrd="0" destOrd="0" presId="urn:microsoft.com/office/officeart/2005/8/layout/cycle2"/>
    <dgm:cxn modelId="{7480F93D-9590-441B-8175-9EA7E1E2F269}" srcId="{9C3E35A6-590E-44B2-A3BF-29EB5F48099C}" destId="{9D390F91-6040-4FBA-91E3-22E10E3B6706}" srcOrd="32" destOrd="0" parTransId="{A3E41712-B46D-4226-856F-FE39C735DFE0}" sibTransId="{864F948D-B921-4273-BDC6-AE13550D3C18}"/>
    <dgm:cxn modelId="{07FC7180-01FE-4FD2-A2D7-AFA5EE76AFD5}" type="presOf" srcId="{856B8C95-ACE2-476D-B9E8-83D78F2B4272}" destId="{D7F314A7-A5EC-4CF8-B074-C593DC7558F8}" srcOrd="0" destOrd="0" presId="urn:microsoft.com/office/officeart/2005/8/layout/cycle2"/>
    <dgm:cxn modelId="{1E02B0E6-C099-4C5C-85DE-D2F3D3BDFA9C}" type="presOf" srcId="{E8BBA832-9789-4849-BA4D-176C78D14F8F}" destId="{D63D5896-C5F5-4BF0-A1F6-19188C3CECF8}" srcOrd="0" destOrd="0" presId="urn:microsoft.com/office/officeart/2005/8/layout/cycle2"/>
    <dgm:cxn modelId="{30045E00-B1D1-4183-BDDD-25EA5A9ACDF3}" type="presOf" srcId="{4651360D-B76F-4393-8E80-1EE018CDC6BF}" destId="{120B318B-3565-4C6C-87E2-C6BAEB1A25CC}" srcOrd="1" destOrd="0" presId="urn:microsoft.com/office/officeart/2005/8/layout/cycle2"/>
    <dgm:cxn modelId="{0791EC1A-8B28-46EF-B738-913E58D39E2E}" type="presOf" srcId="{5E86C66E-290F-40C3-8AA4-339EAFE29489}" destId="{E3FC252F-7D1C-4A89-8FEF-43FE1F1F2987}" srcOrd="0" destOrd="0" presId="urn:microsoft.com/office/officeart/2005/8/layout/cycle2"/>
    <dgm:cxn modelId="{BC484C65-A40A-4CFC-9A00-03991015D002}" type="presOf" srcId="{3CDB9BE2-05B6-4E9A-B467-5D456ED58C14}" destId="{1F4FE7F5-4C1D-4868-AB4C-615D621634FE}" srcOrd="1" destOrd="0" presId="urn:microsoft.com/office/officeart/2005/8/layout/cycle2"/>
    <dgm:cxn modelId="{C19BF0EE-6FCA-47F2-A993-D2A294A1019D}" type="presOf" srcId="{CEBC3F20-3002-4556-8177-9B7E458CB14D}" destId="{88F35933-19E3-4CD8-9740-225C618DDE88}" srcOrd="0" destOrd="0" presId="urn:microsoft.com/office/officeart/2005/8/layout/cycle2"/>
    <dgm:cxn modelId="{66344916-41D5-4C18-83A7-AEF22C309FD2}" srcId="{9C3E35A6-590E-44B2-A3BF-29EB5F48099C}" destId="{4814BA9A-326D-4490-9586-8C29A324580D}" srcOrd="28" destOrd="0" parTransId="{FF96194B-845F-4A04-92BE-43B169399ED2}" sibTransId="{FB16D75D-DB87-48F3-98A0-6C87DB78A369}"/>
    <dgm:cxn modelId="{27CEF5DE-8F43-42B7-8BBF-86CBDCCCB5E4}" srcId="{9C3E35A6-590E-44B2-A3BF-29EB5F48099C}" destId="{425ACAB0-F1BE-4116-87BA-92B3A250FA65}" srcOrd="31" destOrd="0" parTransId="{B4B16F14-16A7-4A4E-BBE1-667A8510DB5C}" sibTransId="{30812DF6-94AD-4EAA-8812-E20E1A176785}"/>
    <dgm:cxn modelId="{FB7871FE-1507-487D-92B8-DB72E68F410C}" srcId="{9C3E35A6-590E-44B2-A3BF-29EB5F48099C}" destId="{B6C73925-9F50-4CAD-B48E-BC0F71BEFAC1}" srcOrd="25" destOrd="0" parTransId="{A4CFF4B1-8781-4D45-97BB-C45595AB3DFF}" sibTransId="{72C2B3F0-4A50-46CB-B943-6A6B4C241646}"/>
    <dgm:cxn modelId="{102CB565-2FF1-4A05-A47D-FE9452260420}" type="presOf" srcId="{6BFF9DE1-5EB2-4EA6-A584-55C43DBE2141}" destId="{911A13AC-ADCA-41A8-9C25-24CDE802D0D9}" srcOrd="0" destOrd="0" presId="urn:microsoft.com/office/officeart/2005/8/layout/cycle2"/>
    <dgm:cxn modelId="{6A3A77C1-9CBD-4FEE-AC80-7567669F79C0}" type="presOf" srcId="{72C2B3F0-4A50-46CB-B943-6A6B4C241646}" destId="{BCCEB2C0-5519-4654-B8F8-912C2191751D}" srcOrd="1" destOrd="0" presId="urn:microsoft.com/office/officeart/2005/8/layout/cycle2"/>
    <dgm:cxn modelId="{BB9DD132-616F-4726-8237-CE3FBAFABD48}" type="presOf" srcId="{2CDC4076-7265-45B7-B42F-7D79A0762DE7}" destId="{713312CC-3A18-4279-8DAD-7D1A5EC957B5}" srcOrd="1" destOrd="0" presId="urn:microsoft.com/office/officeart/2005/8/layout/cycle2"/>
    <dgm:cxn modelId="{7DE42C4E-5A71-4DE3-B0F3-5191D56D60AE}" srcId="{9C3E35A6-590E-44B2-A3BF-29EB5F48099C}" destId="{D98F439D-2F5D-45AC-9375-D237E2E8DD75}" srcOrd="1" destOrd="0" parTransId="{88EA45E8-0932-43D9-9778-3BCE44FD9C19}" sibTransId="{3CDB9BE2-05B6-4E9A-B467-5D456ED58C14}"/>
    <dgm:cxn modelId="{6C1620A6-A336-4BFA-BD1F-99F2F89238A6}" srcId="{9C3E35A6-590E-44B2-A3BF-29EB5F48099C}" destId="{A128E47F-687B-4B6B-BAB4-E0D48681B572}" srcOrd="3" destOrd="0" parTransId="{12BEA4B4-8885-4884-92C5-27D1DD629F2B}" sibTransId="{FE55F9AD-4413-48B8-BF8C-978BB3EB12C6}"/>
    <dgm:cxn modelId="{1725D4D6-65E6-44FA-8C85-FF075627469D}" type="presOf" srcId="{906A6849-D487-45C6-A39B-0B7FDB257DF9}" destId="{FE4CC3A1-CF4F-458C-8160-A50AD6E6A2DC}" srcOrd="0" destOrd="0" presId="urn:microsoft.com/office/officeart/2005/8/layout/cycle2"/>
    <dgm:cxn modelId="{A93CC630-5DAA-431B-A8E5-9130895F4BE7}" type="presOf" srcId="{024E854F-FD7E-4B1A-A113-65A6AC6C94F5}" destId="{3C7362B2-1453-4EE1-94F6-65D08C926B05}" srcOrd="1" destOrd="0" presId="urn:microsoft.com/office/officeart/2005/8/layout/cycle2"/>
    <dgm:cxn modelId="{C32F130E-1FB3-4A01-88F3-2033BB7F41F3}" type="presOf" srcId="{A26FD810-9CCF-4ED4-ABE6-A09B1282B069}" destId="{F405C13B-C6CE-40C5-B90A-0FDE38FCFEEA}" srcOrd="1" destOrd="0" presId="urn:microsoft.com/office/officeart/2005/8/layout/cycle2"/>
    <dgm:cxn modelId="{E7BB1DCF-7836-4995-B5AB-76CD7FC32BA2}" type="presOf" srcId="{062BDE17-F002-4DA5-A72A-C34DCC541674}" destId="{B0AF8A76-A05B-4F43-91FD-3CF42E1951F6}" srcOrd="1" destOrd="0" presId="urn:microsoft.com/office/officeart/2005/8/layout/cycle2"/>
    <dgm:cxn modelId="{0F7E6CEE-F963-4657-A4B2-E4EB7E93DCDC}" type="presOf" srcId="{1B02AA57-E166-4192-B40B-76479906D7C5}" destId="{A00367CE-86FC-4A72-B634-D90DAD3EF1BF}" srcOrd="0" destOrd="0" presId="urn:microsoft.com/office/officeart/2005/8/layout/cycle2"/>
    <dgm:cxn modelId="{EDB4D582-24A0-4237-8684-B08F7DD788B6}" type="presOf" srcId="{D675321A-A8CF-429B-AD55-E3D621E8ADE2}" destId="{603397D0-97BE-4E9B-90C6-949463B0D324}" srcOrd="1" destOrd="0" presId="urn:microsoft.com/office/officeart/2005/8/layout/cycle2"/>
    <dgm:cxn modelId="{9BA527D5-CA2B-4D9E-A0E5-4555A936038A}" type="presOf" srcId="{96760FD7-3AFC-4622-B8EF-2757ACA6D994}" destId="{EBE15E16-6905-49E2-A51A-02F45651068B}" srcOrd="0" destOrd="0" presId="urn:microsoft.com/office/officeart/2005/8/layout/cycle2"/>
    <dgm:cxn modelId="{D5381429-A246-4530-907B-4E090618E60A}" srcId="{9C3E35A6-590E-44B2-A3BF-29EB5F48099C}" destId="{2A5ADE6F-BAD2-4232-A556-BE652EDDB48B}" srcOrd="0" destOrd="0" parTransId="{9D3FF149-20C9-48C7-8E40-8FF49B5A550D}" sibTransId="{1B02AA57-E166-4192-B40B-76479906D7C5}"/>
    <dgm:cxn modelId="{8CAEBB1D-D5C7-4AD1-91F5-A082A3E39F90}" srcId="{9C3E35A6-590E-44B2-A3BF-29EB5F48099C}" destId="{694471EC-C16F-4DF8-A1F2-F624ECA007EC}" srcOrd="27" destOrd="0" parTransId="{56F7585A-9481-4B84-A7F4-778E77F74875}" sibTransId="{0147E55D-1C0F-4B49-A6F0-E37EB469FDAC}"/>
    <dgm:cxn modelId="{FCBB718E-D981-42EC-A168-A9EE4DAFD552}" type="presOf" srcId="{906A6849-D487-45C6-A39B-0B7FDB257DF9}" destId="{8A86374E-F355-478A-B9CE-F0388FE405D3}" srcOrd="1" destOrd="0" presId="urn:microsoft.com/office/officeart/2005/8/layout/cycle2"/>
    <dgm:cxn modelId="{7011B295-E612-4B67-8C2F-D2B0671640EF}" srcId="{9C3E35A6-590E-44B2-A3BF-29EB5F48099C}" destId="{DCABB3ED-75F7-42AD-A108-8D4D0534B70E}" srcOrd="20" destOrd="0" parTransId="{A0E9B72F-7B9D-4CBE-A0DC-8433A0E2F03A}" sibTransId="{C02571EF-408B-47E8-B960-8C0C4A4CCF02}"/>
    <dgm:cxn modelId="{021CFF10-704C-4094-B889-F672518C7FEA}" srcId="{9C3E35A6-590E-44B2-A3BF-29EB5F48099C}" destId="{CEBC3F20-3002-4556-8177-9B7E458CB14D}" srcOrd="5" destOrd="0" parTransId="{DB995151-74D3-4335-B20A-4B64A37E9238}" sibTransId="{146A47B3-F118-481E-B9E2-942A6FA99775}"/>
    <dgm:cxn modelId="{DBA104EA-CBF2-4528-A389-6BBB47283B75}" type="presOf" srcId="{8E314305-7363-446C-92ED-9A0666DD2E35}" destId="{390654EE-A506-494B-8481-77002B517F9D}" srcOrd="0" destOrd="0" presId="urn:microsoft.com/office/officeart/2005/8/layout/cycle2"/>
    <dgm:cxn modelId="{BF6E9D0A-CE2D-4C60-99EB-D916086D5E01}" type="presOf" srcId="{4651360D-B76F-4393-8E80-1EE018CDC6BF}" destId="{B3A75795-D92C-4D8C-808D-3B62C39F4838}" srcOrd="0" destOrd="0" presId="urn:microsoft.com/office/officeart/2005/8/layout/cycle2"/>
    <dgm:cxn modelId="{8F4A61DE-4AE9-45E3-B9D8-29A07A34EEFB}" srcId="{9C3E35A6-590E-44B2-A3BF-29EB5F48099C}" destId="{BF725533-DF12-4AA7-8303-F44C8161E84E}" srcOrd="33" destOrd="0" parTransId="{D29FDD13-CD47-4929-811F-EBFC011B4667}" sibTransId="{062BDE17-F002-4DA5-A72A-C34DCC541674}"/>
    <dgm:cxn modelId="{2086C958-C7B7-4C7B-A7B7-A7C960871521}" type="presOf" srcId="{DBD1D560-3D22-4427-A4D2-16093B4176C8}" destId="{7E6E2321-EF92-44AB-ABB3-3251A6264463}" srcOrd="0" destOrd="0" presId="urn:microsoft.com/office/officeart/2005/8/layout/cycle2"/>
    <dgm:cxn modelId="{F7F3F442-7087-4249-86D1-ADFC247AE5BF}" type="presOf" srcId="{0BE9EDA6-35C0-4264-8711-91495A434135}" destId="{DF7AADBA-968E-4EC6-B737-D42D9343E118}" srcOrd="0" destOrd="0" presId="urn:microsoft.com/office/officeart/2005/8/layout/cycle2"/>
    <dgm:cxn modelId="{F88E23B9-37D9-42FA-89B7-0897854D57A0}" srcId="{9C3E35A6-590E-44B2-A3BF-29EB5F48099C}" destId="{EE52455C-77F0-414F-A071-734F3D77E1D7}" srcOrd="22" destOrd="0" parTransId="{FD01974D-B3B1-44EE-BBD1-47EF1408ECD6}" sibTransId="{9193AD33-AE8C-4E85-9AD6-107964968BEC}"/>
    <dgm:cxn modelId="{962E57D5-C326-4A85-ABF3-AB4514EBC7AF}" type="presOf" srcId="{3CDB9BE2-05B6-4E9A-B467-5D456ED58C14}" destId="{89898E75-1AEB-4DC9-870D-6B3473982A2D}" srcOrd="0" destOrd="0" presId="urn:microsoft.com/office/officeart/2005/8/layout/cycle2"/>
    <dgm:cxn modelId="{B91B8F96-54C0-40D3-BB43-9661385E00D1}" type="presOf" srcId="{9193AD33-AE8C-4E85-9AD6-107964968BEC}" destId="{331CEA96-5404-401F-AB3F-BB468BB0658D}" srcOrd="0" destOrd="0" presId="urn:microsoft.com/office/officeart/2005/8/layout/cycle2"/>
    <dgm:cxn modelId="{8DD36B97-D21C-4A4B-AA33-02F7396A3D51}" type="presOf" srcId="{EE52455C-77F0-414F-A071-734F3D77E1D7}" destId="{0866E93F-B3F2-4711-B023-B6B74A21E943}" srcOrd="0" destOrd="0" presId="urn:microsoft.com/office/officeart/2005/8/layout/cycle2"/>
    <dgm:cxn modelId="{645007F4-303E-4EE5-B8AA-D93922F55770}" srcId="{9C3E35A6-590E-44B2-A3BF-29EB5F48099C}" destId="{4253D21D-924F-4708-B4BD-2939C5F604C7}" srcOrd="30" destOrd="0" parTransId="{3428C5EC-0F4F-4DB8-A004-5BC1C03A33D1}" sibTransId="{85A7186B-12A8-4ED9-8DB9-834868676B7E}"/>
    <dgm:cxn modelId="{36CBE303-8507-468B-8744-8338FC8D8B0C}" type="presOf" srcId="{1AEC5BB8-A36A-4A9E-AD6B-6DA54EAF6148}" destId="{5FDCA741-4487-428C-8715-8363C0C45933}" srcOrd="0" destOrd="0" presId="urn:microsoft.com/office/officeart/2005/8/layout/cycle2"/>
    <dgm:cxn modelId="{1583CCFF-5E89-4D98-AC3B-2700201BE3F3}" type="presOf" srcId="{8F0ABED2-EEEA-4838-8C3C-70354833A8FF}" destId="{308EBA62-A6D4-45A5-AD2A-D1D9D04A7E9E}" srcOrd="0" destOrd="0" presId="urn:microsoft.com/office/officeart/2005/8/layout/cycle2"/>
    <dgm:cxn modelId="{E6AA0493-CA5B-49B6-B908-7707ECC9F892}" type="presOf" srcId="{113523B3-9BF6-4A0D-B3A7-B62EFC09B577}" destId="{C49CEC69-D9B2-4B0C-A44B-007F1014F5A2}" srcOrd="1" destOrd="0" presId="urn:microsoft.com/office/officeart/2005/8/layout/cycle2"/>
    <dgm:cxn modelId="{07BDA51D-4C19-4F50-AC8F-801CBC3B837E}" type="presOf" srcId="{2A5ADE6F-BAD2-4232-A556-BE652EDDB48B}" destId="{C90A92BE-F136-4ACF-998B-46AD745C34D6}" srcOrd="0" destOrd="0" presId="urn:microsoft.com/office/officeart/2005/8/layout/cycle2"/>
    <dgm:cxn modelId="{1EDDC7D5-E30F-426D-B4E7-37C23B8C4B33}" type="presOf" srcId="{63912617-DB7C-4D12-9768-53E11CF43F96}" destId="{C0C7EDC1-9F91-4880-8DA9-B4016292EE64}" srcOrd="1" destOrd="0" presId="urn:microsoft.com/office/officeart/2005/8/layout/cycle2"/>
    <dgm:cxn modelId="{E7BB154A-E705-4FAA-85BB-32EC7F2EE9D8}" type="presOf" srcId="{45961329-15BE-4361-A004-611B74968B28}" destId="{20285C67-9859-45E5-9DA6-5B7CA0125812}" srcOrd="0" destOrd="0" presId="urn:microsoft.com/office/officeart/2005/8/layout/cycle2"/>
    <dgm:cxn modelId="{F504FAF9-470E-4B8E-9BC4-178A846F89B9}" type="presOf" srcId="{2CDC4076-7265-45B7-B42F-7D79A0762DE7}" destId="{3783DF05-FA8E-4D36-BF5F-B924C1581D3E}" srcOrd="0" destOrd="0" presId="urn:microsoft.com/office/officeart/2005/8/layout/cycle2"/>
    <dgm:cxn modelId="{67695F78-03B1-45E7-988C-E3650E5028D1}" type="presOf" srcId="{0819198F-9F02-4D18-9DFE-FCABFEE82ADA}" destId="{026DDA3D-4F1A-44FD-9162-0213BEFDF5A0}" srcOrd="0" destOrd="0" presId="urn:microsoft.com/office/officeart/2005/8/layout/cycle2"/>
    <dgm:cxn modelId="{D5EE645C-9156-4359-B51B-E32EE35671AB}" type="presOf" srcId="{FE55F9AD-4413-48B8-BF8C-978BB3EB12C6}" destId="{5128C315-FECE-4552-AC9E-2EC35FA534B2}" srcOrd="0" destOrd="0" presId="urn:microsoft.com/office/officeart/2005/8/layout/cycle2"/>
    <dgm:cxn modelId="{225A5D28-E7D5-443A-9F35-6D9766EF0970}" type="presOf" srcId="{113523B3-9BF6-4A0D-B3A7-B62EFC09B577}" destId="{747B2218-BA18-48A7-AA9C-173ABD3A56DA}" srcOrd="0" destOrd="0" presId="urn:microsoft.com/office/officeart/2005/8/layout/cycle2"/>
    <dgm:cxn modelId="{A0E907BF-A8CE-497C-992E-5BC5FD58278D}" type="presOf" srcId="{2C446B62-FD18-425F-9EDC-9630D85BB2E8}" destId="{2E969567-42B0-4222-B367-8896B74C2F2D}" srcOrd="1" destOrd="0" presId="urn:microsoft.com/office/officeart/2005/8/layout/cycle2"/>
    <dgm:cxn modelId="{237F03A8-DFA1-4F96-94C2-1709C62C8B63}" type="presOf" srcId="{A80213BF-96B3-43E5-ACD5-D199C535F3E9}" destId="{39B573A5-AC0B-49BF-9A03-4F62440CDFE3}" srcOrd="1" destOrd="0" presId="urn:microsoft.com/office/officeart/2005/8/layout/cycle2"/>
    <dgm:cxn modelId="{722454B2-5335-493A-B98F-0D6426FCA9CA}" type="presOf" srcId="{2C446B62-FD18-425F-9EDC-9630D85BB2E8}" destId="{7B95D3E3-D8B0-4A5E-B22F-6EAC74875954}" srcOrd="0" destOrd="0" presId="urn:microsoft.com/office/officeart/2005/8/layout/cycle2"/>
    <dgm:cxn modelId="{54130651-0294-4FD9-BCF7-B69F00DC9759}" type="presOf" srcId="{277A6110-D6CB-4279-B9B9-868A468CF6C2}" destId="{CBB95E23-41FC-4D0D-8330-C1D4C1C4271C}" srcOrd="0" destOrd="0" presId="urn:microsoft.com/office/officeart/2005/8/layout/cycle2"/>
    <dgm:cxn modelId="{4E74BB69-1809-45C7-90C3-63C31ADFD6FD}" type="presOf" srcId="{A80213BF-96B3-43E5-ACD5-D199C535F3E9}" destId="{448F3C43-2495-4D96-95C5-8EDADB035A88}" srcOrd="0" destOrd="0" presId="urn:microsoft.com/office/officeart/2005/8/layout/cycle2"/>
    <dgm:cxn modelId="{59D1998F-EB66-499D-8EDE-CD06C1019019}" type="presOf" srcId="{BF725533-DF12-4AA7-8303-F44C8161E84E}" destId="{BD5F8CB6-88BC-4D0F-A944-4C7D87B70C31}" srcOrd="0" destOrd="0" presId="urn:microsoft.com/office/officeart/2005/8/layout/cycle2"/>
    <dgm:cxn modelId="{2F1D5EF6-E108-4FE2-82E8-831CBA79716B}" type="presOf" srcId="{864F948D-B921-4273-BDC6-AE13550D3C18}" destId="{07C2B076-8245-42A9-92E6-6BA8D15EFA8D}" srcOrd="0" destOrd="0" presId="urn:microsoft.com/office/officeart/2005/8/layout/cycle2"/>
    <dgm:cxn modelId="{6F8DA47E-122D-4D01-A7F1-3FD84FD1761C}" type="presOf" srcId="{D42AC34D-B4F9-48B1-9DF7-CEC8AA69FB6F}" destId="{E17E69F8-8903-47D1-A5F7-5EFE1EB48172}" srcOrd="0" destOrd="0" presId="urn:microsoft.com/office/officeart/2005/8/layout/cycle2"/>
    <dgm:cxn modelId="{E44598B3-2A64-48C6-9BC0-B54ECFD60171}" type="presOf" srcId="{4814BA9A-326D-4490-9586-8C29A324580D}" destId="{0814AECF-550B-44C2-9734-814C7870C221}" srcOrd="0" destOrd="0" presId="urn:microsoft.com/office/officeart/2005/8/layout/cycle2"/>
    <dgm:cxn modelId="{E60DA94B-481A-483B-87CF-589745FF7653}" srcId="{9C3E35A6-590E-44B2-A3BF-29EB5F48099C}" destId="{DC94869F-B9FC-4F81-9109-FA58DED02563}" srcOrd="16" destOrd="0" parTransId="{BD234D78-7A9C-443A-A3AA-7300FB0D0789}" sibTransId="{D193C7FF-780A-4CA0-A994-6B4FB3DAEBDA}"/>
    <dgm:cxn modelId="{480CAADA-4251-49D0-AA8F-2BC120FDEB7E}" type="presOf" srcId="{FB16D75D-DB87-48F3-98A0-6C87DB78A369}" destId="{AFF18CF7-C2B4-4FA7-9D3F-7C9A3F1E08C5}" srcOrd="1" destOrd="0" presId="urn:microsoft.com/office/officeart/2005/8/layout/cycle2"/>
    <dgm:cxn modelId="{E9BD8814-BDC5-40C9-B319-FF9C0DB13C17}" srcId="{9C3E35A6-590E-44B2-A3BF-29EB5F48099C}" destId="{037430FB-3181-4D6F-9F43-FED4AD4275CF}" srcOrd="7" destOrd="0" parTransId="{3D3FF59E-B209-437D-A89A-A0575495D44F}" sibTransId="{4820072C-4FDF-49C4-8745-557D979268F5}"/>
    <dgm:cxn modelId="{138E4383-759E-476B-A768-C2F23C87FDE8}" type="presOf" srcId="{D193C7FF-780A-4CA0-A994-6B4FB3DAEBDA}" destId="{BFBB17B7-5D36-4FBC-AF5A-CD1D407240BF}" srcOrd="1" destOrd="0" presId="urn:microsoft.com/office/officeart/2005/8/layout/cycle2"/>
    <dgm:cxn modelId="{21758770-8DE7-4DD1-ABD7-65967BF2188D}" type="presOf" srcId="{024E854F-FD7E-4B1A-A113-65A6AC6C94F5}" destId="{F4311EB5-3163-40A4-8D64-CECB24C46628}" srcOrd="0" destOrd="0" presId="urn:microsoft.com/office/officeart/2005/8/layout/cycle2"/>
    <dgm:cxn modelId="{F76F0393-0BE8-45D3-9A81-2152652FB8F2}" type="presOf" srcId="{72C2B3F0-4A50-46CB-B943-6A6B4C241646}" destId="{2CCB057E-0FBF-453F-B83C-A221EF33E8BF}" srcOrd="0" destOrd="0" presId="urn:microsoft.com/office/officeart/2005/8/layout/cycle2"/>
    <dgm:cxn modelId="{18AA5929-62A9-4B59-AE8D-9BA68D418358}" type="presOf" srcId="{63912617-DB7C-4D12-9768-53E11CF43F96}" destId="{CBA2B87B-8791-4CFB-8D62-78DF3FB3354C}" srcOrd="0" destOrd="0" presId="urn:microsoft.com/office/officeart/2005/8/layout/cycle2"/>
    <dgm:cxn modelId="{22413779-0B54-4C03-B6D0-306F69489E48}" type="presOf" srcId="{85A7186B-12A8-4ED9-8DB9-834868676B7E}" destId="{E6DC01EF-DC11-40DA-951D-0753DA929109}" srcOrd="0" destOrd="0" presId="urn:microsoft.com/office/officeart/2005/8/layout/cycle2"/>
    <dgm:cxn modelId="{3D4DCAB8-9F1A-416E-ACF7-9604817D28BB}" type="presOf" srcId="{4253D21D-924F-4708-B4BD-2939C5F604C7}" destId="{B837BA75-50E0-43FF-8A77-7FA47C375F36}" srcOrd="0" destOrd="0" presId="urn:microsoft.com/office/officeart/2005/8/layout/cycle2"/>
    <dgm:cxn modelId="{82F72A55-28FE-4FC9-8680-C29B371C87D8}" type="presOf" srcId="{037430FB-3181-4D6F-9F43-FED4AD4275CF}" destId="{2FC5C0A3-D9CD-4255-8111-678F664A9260}" srcOrd="0" destOrd="0" presId="urn:microsoft.com/office/officeart/2005/8/layout/cycle2"/>
    <dgm:cxn modelId="{F19A5E18-4084-4835-8D8F-E2FD96745584}" srcId="{9C3E35A6-590E-44B2-A3BF-29EB5F48099C}" destId="{24D579CF-28D2-4651-8CA5-F19AC47FE239}" srcOrd="6" destOrd="0" parTransId="{92339301-901A-4121-86D5-0CD60D7E9DCB}" sibTransId="{CFEFCE4C-0653-49ED-BDC1-2EC6407570E7}"/>
    <dgm:cxn modelId="{08DCB6DA-FD09-4E01-A81B-239E8BBF5855}" srcId="{9C3E35A6-590E-44B2-A3BF-29EB5F48099C}" destId="{D42AC34D-B4F9-48B1-9DF7-CEC8AA69FB6F}" srcOrd="23" destOrd="0" parTransId="{657297CA-CC8D-430C-9795-B1F207316775}" sibTransId="{A36EE082-5D27-4D49-A1EF-E69244B754D9}"/>
    <dgm:cxn modelId="{B42F6D4A-CA5C-4627-A388-E8EB05C2554E}" type="presOf" srcId="{9C3E35A6-590E-44B2-A3BF-29EB5F48099C}" destId="{F5A2B856-2EFF-4B2E-8899-DC47336438C0}" srcOrd="0" destOrd="0" presId="urn:microsoft.com/office/officeart/2005/8/layout/cycle2"/>
    <dgm:cxn modelId="{00BF29EC-A637-4FED-98A1-71A355FBA22B}" type="presOf" srcId="{E04A6061-2D4D-49D1-ACC9-DE28F1C20D79}" destId="{33DC5098-D5E0-492E-A14C-5B2A682D8D38}" srcOrd="1" destOrd="0" presId="urn:microsoft.com/office/officeart/2005/8/layout/cycle2"/>
    <dgm:cxn modelId="{14FFFF56-170A-42F5-B064-4392DB948B29}" srcId="{9C3E35A6-590E-44B2-A3BF-29EB5F48099C}" destId="{277A6110-D6CB-4279-B9B9-868A468CF6C2}" srcOrd="19" destOrd="0" parTransId="{043F3154-C644-4577-B315-CDD6EE0F69A9}" sibTransId="{1D84875B-73AD-427F-8C08-6F8E782DC3F3}"/>
    <dgm:cxn modelId="{87EAE157-5A98-4EA4-9238-AE6BC20CEF79}" type="presOf" srcId="{A36EE082-5D27-4D49-A1EF-E69244B754D9}" destId="{6208F88C-3D20-408C-A5DE-5745CBABFD55}" srcOrd="1" destOrd="0" presId="urn:microsoft.com/office/officeart/2005/8/layout/cycle2"/>
    <dgm:cxn modelId="{3740C02D-2122-4EAE-8532-EC850A9D9D26}" type="presOf" srcId="{B6C73925-9F50-4CAD-B48E-BC0F71BEFAC1}" destId="{BE0A35CC-1881-4905-BC37-A2E82D17A7C5}" srcOrd="0" destOrd="0" presId="urn:microsoft.com/office/officeart/2005/8/layout/cycle2"/>
    <dgm:cxn modelId="{EE278315-8C13-448B-B49C-08C5C61B22FC}" type="presOf" srcId="{0147E55D-1C0F-4B49-A6F0-E37EB469FDAC}" destId="{8694E726-0EDB-45E7-86B5-70FFDA72B5AB}" srcOrd="1" destOrd="0" presId="urn:microsoft.com/office/officeart/2005/8/layout/cycle2"/>
    <dgm:cxn modelId="{92BB216F-87C7-4286-A917-E9763D3641B8}" type="presOf" srcId="{D98F439D-2F5D-45AC-9375-D237E2E8DD75}" destId="{96A76F57-AEBC-42FC-89AB-9D47B783CE1E}" srcOrd="0" destOrd="0" presId="urn:microsoft.com/office/officeart/2005/8/layout/cycle2"/>
    <dgm:cxn modelId="{DE1A9713-530C-48D6-856B-90DE51FECD6D}" srcId="{9C3E35A6-590E-44B2-A3BF-29EB5F48099C}" destId="{E8BBA832-9789-4849-BA4D-176C78D14F8F}" srcOrd="21" destOrd="0" parTransId="{10662364-2187-4FC4-BF95-EC066C2D7380}" sibTransId="{4651360D-B76F-4393-8E80-1EE018CDC6BF}"/>
    <dgm:cxn modelId="{3FAFD0A8-BFEA-4AA7-A652-46C72268EA36}" type="presOf" srcId="{E04A6061-2D4D-49D1-ACC9-DE28F1C20D79}" destId="{5186107A-4185-4571-910A-E38A198D7776}" srcOrd="0" destOrd="0" presId="urn:microsoft.com/office/officeart/2005/8/layout/cycle2"/>
    <dgm:cxn modelId="{0F07EDF1-E602-4D54-BC5A-E336AE14457F}" srcId="{9C3E35A6-590E-44B2-A3BF-29EB5F48099C}" destId="{5E86C66E-290F-40C3-8AA4-339EAFE29489}" srcOrd="2" destOrd="0" parTransId="{DC2479CA-F356-4430-9A61-E1B3D3674760}" sibTransId="{84F01AF4-43E2-4CBC-89C4-7FA347382320}"/>
    <dgm:cxn modelId="{4A3A5BE7-B52D-41C3-B757-202175259638}" type="presOf" srcId="{30812DF6-94AD-4EAA-8812-E20E1A176785}" destId="{140A2A28-ADE9-464E-BC10-18FFE58510CA}" srcOrd="1" destOrd="0" presId="urn:microsoft.com/office/officeart/2005/8/layout/cycle2"/>
    <dgm:cxn modelId="{44C19DC3-DE00-402F-95EE-CF9677CFBA8C}" type="presOf" srcId="{FDD8D5BD-500B-4472-AAF0-475B5D0A8DEB}" destId="{97CA139B-760E-4122-B1D1-25EDFCAF82FC}" srcOrd="1" destOrd="0" presId="urn:microsoft.com/office/officeart/2005/8/layout/cycle2"/>
    <dgm:cxn modelId="{B0A118E5-7E13-49D1-B7A9-872B6DAA3E8F}" type="presOf" srcId="{864F948D-B921-4273-BDC6-AE13550D3C18}" destId="{63542A5D-A96D-4E28-B39C-D50BA64B3259}" srcOrd="1" destOrd="0" presId="urn:microsoft.com/office/officeart/2005/8/layout/cycle2"/>
    <dgm:cxn modelId="{A786B83C-7A88-4BBA-8461-F44DD7463308}" type="presOf" srcId="{146A47B3-F118-481E-B9E2-942A6FA99775}" destId="{1DAFFD88-866C-4B22-9845-483D3BF47E22}" srcOrd="1" destOrd="0" presId="urn:microsoft.com/office/officeart/2005/8/layout/cycle2"/>
    <dgm:cxn modelId="{7390A5D9-FC93-4665-B33A-DE44B2824E9D}" type="presOf" srcId="{24D579CF-28D2-4651-8CA5-F19AC47FE239}" destId="{0642C5D9-828A-4871-9F08-678AF2DC33F8}" srcOrd="0" destOrd="0" presId="urn:microsoft.com/office/officeart/2005/8/layout/cycle2"/>
    <dgm:cxn modelId="{22029A1D-B471-4BC3-B3BB-D54C9B51E323}" type="presOf" srcId="{1D84875B-73AD-427F-8C08-6F8E782DC3F3}" destId="{5282AB49-4126-4C9B-91EC-4C19DDF04EED}" srcOrd="0" destOrd="0" presId="urn:microsoft.com/office/officeart/2005/8/layout/cycle2"/>
    <dgm:cxn modelId="{24C81935-8CB1-4CED-8137-ACA9CA02ABFC}" type="presOf" srcId="{FDD8D5BD-500B-4472-AAF0-475B5D0A8DEB}" destId="{3C1AD989-9E8C-470F-AE97-2A515BC8CB0C}" srcOrd="0" destOrd="0" presId="urn:microsoft.com/office/officeart/2005/8/layout/cycle2"/>
    <dgm:cxn modelId="{FCA52946-9354-44F4-A887-F71F9B3B102C}" type="presOf" srcId="{85A7186B-12A8-4ED9-8DB9-834868676B7E}" destId="{C97C84D2-EE91-476E-9B4D-86EB09F2A2C8}" srcOrd="1" destOrd="0" presId="urn:microsoft.com/office/officeart/2005/8/layout/cycle2"/>
    <dgm:cxn modelId="{40FD5CEB-A6AE-4230-AA81-73D9FB968438}" type="presOf" srcId="{1D84875B-73AD-427F-8C08-6F8E782DC3F3}" destId="{D1F8DF48-5DDD-46EC-8D67-527994BDB9D8}" srcOrd="1" destOrd="0" presId="urn:microsoft.com/office/officeart/2005/8/layout/cycle2"/>
    <dgm:cxn modelId="{6D7FA795-0F7C-4FDF-9D52-D23939DA77AF}" srcId="{9C3E35A6-590E-44B2-A3BF-29EB5F48099C}" destId="{10A999D0-3F39-44DC-B988-0C949DA33F2F}" srcOrd="29" destOrd="0" parTransId="{3461E589-8843-40D6-8171-473F3EB47E25}" sibTransId="{0D6138E0-F7B9-47C6-9994-628EDA7C2E78}"/>
    <dgm:cxn modelId="{301AA737-6271-4D27-953B-D45047BD866D}" type="presParOf" srcId="{F5A2B856-2EFF-4B2E-8899-DC47336438C0}" destId="{C90A92BE-F136-4ACF-998B-46AD745C34D6}" srcOrd="0" destOrd="0" presId="urn:microsoft.com/office/officeart/2005/8/layout/cycle2"/>
    <dgm:cxn modelId="{ACB5EA92-4E19-449C-8424-5867AE438EC4}" type="presParOf" srcId="{F5A2B856-2EFF-4B2E-8899-DC47336438C0}" destId="{A00367CE-86FC-4A72-B634-D90DAD3EF1BF}" srcOrd="1" destOrd="0" presId="urn:microsoft.com/office/officeart/2005/8/layout/cycle2"/>
    <dgm:cxn modelId="{67162959-E1E2-4024-BB77-B406E6FF0004}" type="presParOf" srcId="{A00367CE-86FC-4A72-B634-D90DAD3EF1BF}" destId="{EC3D21AA-1AF1-46AA-9981-660F63BDB16B}" srcOrd="0" destOrd="0" presId="urn:microsoft.com/office/officeart/2005/8/layout/cycle2"/>
    <dgm:cxn modelId="{AB008F67-1A7C-4087-A021-3ADE888B06F3}" type="presParOf" srcId="{F5A2B856-2EFF-4B2E-8899-DC47336438C0}" destId="{96A76F57-AEBC-42FC-89AB-9D47B783CE1E}" srcOrd="2" destOrd="0" presId="urn:microsoft.com/office/officeart/2005/8/layout/cycle2"/>
    <dgm:cxn modelId="{A4BD18F4-0B15-4BD2-8007-5CC149D17CC4}" type="presParOf" srcId="{F5A2B856-2EFF-4B2E-8899-DC47336438C0}" destId="{89898E75-1AEB-4DC9-870D-6B3473982A2D}" srcOrd="3" destOrd="0" presId="urn:microsoft.com/office/officeart/2005/8/layout/cycle2"/>
    <dgm:cxn modelId="{95FC65A1-E50D-4065-8FBF-217F7102C9CF}" type="presParOf" srcId="{89898E75-1AEB-4DC9-870D-6B3473982A2D}" destId="{1F4FE7F5-4C1D-4868-AB4C-615D621634FE}" srcOrd="0" destOrd="0" presId="urn:microsoft.com/office/officeart/2005/8/layout/cycle2"/>
    <dgm:cxn modelId="{9664FEBA-FDD4-4AFE-A65F-E9FE193A2E89}" type="presParOf" srcId="{F5A2B856-2EFF-4B2E-8899-DC47336438C0}" destId="{E3FC252F-7D1C-4A89-8FEF-43FE1F1F2987}" srcOrd="4" destOrd="0" presId="urn:microsoft.com/office/officeart/2005/8/layout/cycle2"/>
    <dgm:cxn modelId="{BBE95808-5707-4D68-9DAE-6BAF860BC2D2}" type="presParOf" srcId="{F5A2B856-2EFF-4B2E-8899-DC47336438C0}" destId="{E9937445-BE1D-4699-89DB-D1BD95D9DF28}" srcOrd="5" destOrd="0" presId="urn:microsoft.com/office/officeart/2005/8/layout/cycle2"/>
    <dgm:cxn modelId="{072EDDB5-215B-41B0-947E-A3957BDF50EB}" type="presParOf" srcId="{E9937445-BE1D-4699-89DB-D1BD95D9DF28}" destId="{DDEC6FD6-1D9A-4120-8F1C-DC8F767FC2C4}" srcOrd="0" destOrd="0" presId="urn:microsoft.com/office/officeart/2005/8/layout/cycle2"/>
    <dgm:cxn modelId="{C493587E-EE9D-42EB-BE2C-223A6BF82C00}" type="presParOf" srcId="{F5A2B856-2EFF-4B2E-8899-DC47336438C0}" destId="{BC086476-AB16-41A2-AF9D-CEFAE100F55B}" srcOrd="6" destOrd="0" presId="urn:microsoft.com/office/officeart/2005/8/layout/cycle2"/>
    <dgm:cxn modelId="{2DE012C8-58D9-4CC4-9521-30A01DCCF1FB}" type="presParOf" srcId="{F5A2B856-2EFF-4B2E-8899-DC47336438C0}" destId="{5128C315-FECE-4552-AC9E-2EC35FA534B2}" srcOrd="7" destOrd="0" presId="urn:microsoft.com/office/officeart/2005/8/layout/cycle2"/>
    <dgm:cxn modelId="{D0D660B6-10FE-4665-AE98-C928FD590764}" type="presParOf" srcId="{5128C315-FECE-4552-AC9E-2EC35FA534B2}" destId="{CA9EFF69-D5E1-4730-8B0B-2C4A8D5E20D7}" srcOrd="0" destOrd="0" presId="urn:microsoft.com/office/officeart/2005/8/layout/cycle2"/>
    <dgm:cxn modelId="{12029852-D997-4137-B259-3968BEBD1F71}" type="presParOf" srcId="{F5A2B856-2EFF-4B2E-8899-DC47336438C0}" destId="{181164D1-6491-4470-BDAD-2ACD35F1A5F6}" srcOrd="8" destOrd="0" presId="urn:microsoft.com/office/officeart/2005/8/layout/cycle2"/>
    <dgm:cxn modelId="{BC0166C7-C4F8-4AFA-B50E-B7862965BF6F}" type="presParOf" srcId="{F5A2B856-2EFF-4B2E-8899-DC47336438C0}" destId="{5186107A-4185-4571-910A-E38A198D7776}" srcOrd="9" destOrd="0" presId="urn:microsoft.com/office/officeart/2005/8/layout/cycle2"/>
    <dgm:cxn modelId="{0731F823-EC55-4BFD-84FA-4BC3BCDBEA21}" type="presParOf" srcId="{5186107A-4185-4571-910A-E38A198D7776}" destId="{33DC5098-D5E0-492E-A14C-5B2A682D8D38}" srcOrd="0" destOrd="0" presId="urn:microsoft.com/office/officeart/2005/8/layout/cycle2"/>
    <dgm:cxn modelId="{859916AC-ED94-41C5-822F-E6524EE914A0}" type="presParOf" srcId="{F5A2B856-2EFF-4B2E-8899-DC47336438C0}" destId="{88F35933-19E3-4CD8-9740-225C618DDE88}" srcOrd="10" destOrd="0" presId="urn:microsoft.com/office/officeart/2005/8/layout/cycle2"/>
    <dgm:cxn modelId="{B1CA0A02-854C-4544-9D92-0D4C825997B3}" type="presParOf" srcId="{F5A2B856-2EFF-4B2E-8899-DC47336438C0}" destId="{7EC80C04-577B-49C8-8E16-1E419240D48F}" srcOrd="11" destOrd="0" presId="urn:microsoft.com/office/officeart/2005/8/layout/cycle2"/>
    <dgm:cxn modelId="{1304A58A-9ECB-4410-9D65-404584BCFCDA}" type="presParOf" srcId="{7EC80C04-577B-49C8-8E16-1E419240D48F}" destId="{1DAFFD88-866C-4B22-9845-483D3BF47E22}" srcOrd="0" destOrd="0" presId="urn:microsoft.com/office/officeart/2005/8/layout/cycle2"/>
    <dgm:cxn modelId="{2517021E-B0BE-4F54-A00A-1594DAB65228}" type="presParOf" srcId="{F5A2B856-2EFF-4B2E-8899-DC47336438C0}" destId="{0642C5D9-828A-4871-9F08-678AF2DC33F8}" srcOrd="12" destOrd="0" presId="urn:microsoft.com/office/officeart/2005/8/layout/cycle2"/>
    <dgm:cxn modelId="{FE38081C-A184-4648-9F19-7E5E461DAF25}" type="presParOf" srcId="{F5A2B856-2EFF-4B2E-8899-DC47336438C0}" destId="{3403A595-D54E-47FF-99CF-B1DF7BD7B7F2}" srcOrd="13" destOrd="0" presId="urn:microsoft.com/office/officeart/2005/8/layout/cycle2"/>
    <dgm:cxn modelId="{A287FD16-CEEE-4B39-9201-AA9A9AAB7C0C}" type="presParOf" srcId="{3403A595-D54E-47FF-99CF-B1DF7BD7B7F2}" destId="{5A24E942-C147-42EA-9D42-5648EDCCDEEE}" srcOrd="0" destOrd="0" presId="urn:microsoft.com/office/officeart/2005/8/layout/cycle2"/>
    <dgm:cxn modelId="{672370D1-A2D4-4BDD-8E89-69845D16A3B2}" type="presParOf" srcId="{F5A2B856-2EFF-4B2E-8899-DC47336438C0}" destId="{2FC5C0A3-D9CD-4255-8111-678F664A9260}" srcOrd="14" destOrd="0" presId="urn:microsoft.com/office/officeart/2005/8/layout/cycle2"/>
    <dgm:cxn modelId="{5AA41F0F-536F-4BD5-916C-4F56512E4B65}" type="presParOf" srcId="{F5A2B856-2EFF-4B2E-8899-DC47336438C0}" destId="{8FDADC89-53D5-414B-B4C5-C42A35209E83}" srcOrd="15" destOrd="0" presId="urn:microsoft.com/office/officeart/2005/8/layout/cycle2"/>
    <dgm:cxn modelId="{648398DD-7749-4A29-A1F2-1B7D00CE54D4}" type="presParOf" srcId="{8FDADC89-53D5-414B-B4C5-C42A35209E83}" destId="{577DB716-C2EE-4997-8E0D-E82444B3FC38}" srcOrd="0" destOrd="0" presId="urn:microsoft.com/office/officeart/2005/8/layout/cycle2"/>
    <dgm:cxn modelId="{721B3750-1066-4646-89F4-B85B571EF4BE}" type="presParOf" srcId="{F5A2B856-2EFF-4B2E-8899-DC47336438C0}" destId="{BAD508E6-2E44-41E4-AFED-5FED829FD99D}" srcOrd="16" destOrd="0" presId="urn:microsoft.com/office/officeart/2005/8/layout/cycle2"/>
    <dgm:cxn modelId="{604F06B5-73B3-413C-BB79-CE2CD53A67EC}" type="presParOf" srcId="{F5A2B856-2EFF-4B2E-8899-DC47336438C0}" destId="{FE4CC3A1-CF4F-458C-8160-A50AD6E6A2DC}" srcOrd="17" destOrd="0" presId="urn:microsoft.com/office/officeart/2005/8/layout/cycle2"/>
    <dgm:cxn modelId="{EBD55FE5-BC1D-4AE7-A36D-492DD4CA193E}" type="presParOf" srcId="{FE4CC3A1-CF4F-458C-8160-A50AD6E6A2DC}" destId="{8A86374E-F355-478A-B9CE-F0388FE405D3}" srcOrd="0" destOrd="0" presId="urn:microsoft.com/office/officeart/2005/8/layout/cycle2"/>
    <dgm:cxn modelId="{B0F0C7E8-0914-4A15-9772-EAC1B5D6F0EB}" type="presParOf" srcId="{F5A2B856-2EFF-4B2E-8899-DC47336438C0}" destId="{758DF631-2BDA-45B0-930D-CE7289B9257A}" srcOrd="18" destOrd="0" presId="urn:microsoft.com/office/officeart/2005/8/layout/cycle2"/>
    <dgm:cxn modelId="{81C38A22-52A5-46B4-AED1-E6FDABAE3360}" type="presParOf" srcId="{F5A2B856-2EFF-4B2E-8899-DC47336438C0}" destId="{561BDDF7-E910-4E77-A11C-440A4964313D}" srcOrd="19" destOrd="0" presId="urn:microsoft.com/office/officeart/2005/8/layout/cycle2"/>
    <dgm:cxn modelId="{80C67965-C7F2-4EA9-BBD9-8DF0C9013D6B}" type="presParOf" srcId="{561BDDF7-E910-4E77-A11C-440A4964313D}" destId="{603397D0-97BE-4E9B-90C6-949463B0D324}" srcOrd="0" destOrd="0" presId="urn:microsoft.com/office/officeart/2005/8/layout/cycle2"/>
    <dgm:cxn modelId="{70418228-875C-4806-BA03-40930069F74C}" type="presParOf" srcId="{F5A2B856-2EFF-4B2E-8899-DC47336438C0}" destId="{D7F314A7-A5EC-4CF8-B074-C593DC7558F8}" srcOrd="20" destOrd="0" presId="urn:microsoft.com/office/officeart/2005/8/layout/cycle2"/>
    <dgm:cxn modelId="{3A26500A-9248-4F0B-A0DF-8A8F41FBBD01}" type="presParOf" srcId="{F5A2B856-2EFF-4B2E-8899-DC47336438C0}" destId="{026DDA3D-4F1A-44FD-9162-0213BEFDF5A0}" srcOrd="21" destOrd="0" presId="urn:microsoft.com/office/officeart/2005/8/layout/cycle2"/>
    <dgm:cxn modelId="{66AF2588-C9CD-48B7-85F2-9A6F17F61FCE}" type="presParOf" srcId="{026DDA3D-4F1A-44FD-9162-0213BEFDF5A0}" destId="{2457F9F5-1C30-4B37-97F8-949B226C24FA}" srcOrd="0" destOrd="0" presId="urn:microsoft.com/office/officeart/2005/8/layout/cycle2"/>
    <dgm:cxn modelId="{C6589B3C-A9EC-426B-B331-B07BE6EC2D71}" type="presParOf" srcId="{F5A2B856-2EFF-4B2E-8899-DC47336438C0}" destId="{DF7AADBA-968E-4EC6-B737-D42D9343E118}" srcOrd="22" destOrd="0" presId="urn:microsoft.com/office/officeart/2005/8/layout/cycle2"/>
    <dgm:cxn modelId="{C7DF802E-14B3-4C43-84AB-FF0A767D1E10}" type="presParOf" srcId="{F5A2B856-2EFF-4B2E-8899-DC47336438C0}" destId="{6D788150-652A-4550-88D5-239176B9D8DD}" srcOrd="23" destOrd="0" presId="urn:microsoft.com/office/officeart/2005/8/layout/cycle2"/>
    <dgm:cxn modelId="{06612EB6-6307-4465-A833-2FFFDB6EEA75}" type="presParOf" srcId="{6D788150-652A-4550-88D5-239176B9D8DD}" destId="{7BDD3905-E7F0-440F-BE31-43698711051C}" srcOrd="0" destOrd="0" presId="urn:microsoft.com/office/officeart/2005/8/layout/cycle2"/>
    <dgm:cxn modelId="{6F844C63-8B03-49D6-A469-143E4D170DD0}" type="presParOf" srcId="{F5A2B856-2EFF-4B2E-8899-DC47336438C0}" destId="{911A13AC-ADCA-41A8-9C25-24CDE802D0D9}" srcOrd="24" destOrd="0" presId="urn:microsoft.com/office/officeart/2005/8/layout/cycle2"/>
    <dgm:cxn modelId="{C6710EF1-ADE2-4182-B023-2856746915B0}" type="presParOf" srcId="{F5A2B856-2EFF-4B2E-8899-DC47336438C0}" destId="{7B95D3E3-D8B0-4A5E-B22F-6EAC74875954}" srcOrd="25" destOrd="0" presId="urn:microsoft.com/office/officeart/2005/8/layout/cycle2"/>
    <dgm:cxn modelId="{E501E827-E20C-4CED-BF61-468B232C96F7}" type="presParOf" srcId="{7B95D3E3-D8B0-4A5E-B22F-6EAC74875954}" destId="{2E969567-42B0-4222-B367-8896B74C2F2D}" srcOrd="0" destOrd="0" presId="urn:microsoft.com/office/officeart/2005/8/layout/cycle2"/>
    <dgm:cxn modelId="{66E84603-AC65-4725-98E6-54D033305599}" type="presParOf" srcId="{F5A2B856-2EFF-4B2E-8899-DC47336438C0}" destId="{265F91F2-1FCD-4FDA-88EA-344AF89C64DC}" srcOrd="26" destOrd="0" presId="urn:microsoft.com/office/officeart/2005/8/layout/cycle2"/>
    <dgm:cxn modelId="{748543D8-A02C-4D79-867A-4BE191976F7C}" type="presParOf" srcId="{F5A2B856-2EFF-4B2E-8899-DC47336438C0}" destId="{008E676F-5904-41A7-9890-56EA14DA1E1D}" srcOrd="27" destOrd="0" presId="urn:microsoft.com/office/officeart/2005/8/layout/cycle2"/>
    <dgm:cxn modelId="{DDFAF859-1417-45C6-AA9C-C26999564250}" type="presParOf" srcId="{008E676F-5904-41A7-9890-56EA14DA1E1D}" destId="{F405C13B-C6CE-40C5-B90A-0FDE38FCFEEA}" srcOrd="0" destOrd="0" presId="urn:microsoft.com/office/officeart/2005/8/layout/cycle2"/>
    <dgm:cxn modelId="{7AE3BC9F-98E5-44AA-B01D-19ED69D4AEB0}" type="presParOf" srcId="{F5A2B856-2EFF-4B2E-8899-DC47336438C0}" destId="{308EBA62-A6D4-45A5-AD2A-D1D9D04A7E9E}" srcOrd="28" destOrd="0" presId="urn:microsoft.com/office/officeart/2005/8/layout/cycle2"/>
    <dgm:cxn modelId="{6C6151E3-AEAD-448F-AF3F-47B4C1DF950B}" type="presParOf" srcId="{F5A2B856-2EFF-4B2E-8899-DC47336438C0}" destId="{747B2218-BA18-48A7-AA9C-173ABD3A56DA}" srcOrd="29" destOrd="0" presId="urn:microsoft.com/office/officeart/2005/8/layout/cycle2"/>
    <dgm:cxn modelId="{CCADBB5A-B9ED-4280-83E2-D8CBB3F93E09}" type="presParOf" srcId="{747B2218-BA18-48A7-AA9C-173ABD3A56DA}" destId="{C49CEC69-D9B2-4B0C-A44B-007F1014F5A2}" srcOrd="0" destOrd="0" presId="urn:microsoft.com/office/officeart/2005/8/layout/cycle2"/>
    <dgm:cxn modelId="{DF1FC829-026D-4334-A3FF-BF1418B9D0BC}" type="presParOf" srcId="{F5A2B856-2EFF-4B2E-8899-DC47336438C0}" destId="{390654EE-A506-494B-8481-77002B517F9D}" srcOrd="30" destOrd="0" presId="urn:microsoft.com/office/officeart/2005/8/layout/cycle2"/>
    <dgm:cxn modelId="{A49CBB81-EEF0-4B60-AA32-27991ED38B6D}" type="presParOf" srcId="{F5A2B856-2EFF-4B2E-8899-DC47336438C0}" destId="{3783DF05-FA8E-4D36-BF5F-B924C1581D3E}" srcOrd="31" destOrd="0" presId="urn:microsoft.com/office/officeart/2005/8/layout/cycle2"/>
    <dgm:cxn modelId="{94CEBF38-7035-4402-807D-81006552CFC8}" type="presParOf" srcId="{3783DF05-FA8E-4D36-BF5F-B924C1581D3E}" destId="{713312CC-3A18-4279-8DAD-7D1A5EC957B5}" srcOrd="0" destOrd="0" presId="urn:microsoft.com/office/officeart/2005/8/layout/cycle2"/>
    <dgm:cxn modelId="{6347B5FE-67F5-48FC-A574-C232CA4A024B}" type="presParOf" srcId="{F5A2B856-2EFF-4B2E-8899-DC47336438C0}" destId="{F7363782-FFEF-4A87-9CF6-75961D0DE662}" srcOrd="32" destOrd="0" presId="urn:microsoft.com/office/officeart/2005/8/layout/cycle2"/>
    <dgm:cxn modelId="{0CFDD225-48C6-4180-9BFD-D1A7CD8A2F35}" type="presParOf" srcId="{F5A2B856-2EFF-4B2E-8899-DC47336438C0}" destId="{18F4E38F-4C6A-4B68-872E-C8F5DB769F18}" srcOrd="33" destOrd="0" presId="urn:microsoft.com/office/officeart/2005/8/layout/cycle2"/>
    <dgm:cxn modelId="{E1043D13-7D5E-49A1-B099-7067306808C6}" type="presParOf" srcId="{18F4E38F-4C6A-4B68-872E-C8F5DB769F18}" destId="{BFBB17B7-5D36-4FBC-AF5A-CD1D407240BF}" srcOrd="0" destOrd="0" presId="urn:microsoft.com/office/officeart/2005/8/layout/cycle2"/>
    <dgm:cxn modelId="{4455A9F4-F81A-4650-B4CD-28A7F489BC2B}" type="presParOf" srcId="{F5A2B856-2EFF-4B2E-8899-DC47336438C0}" destId="{20285C67-9859-45E5-9DA6-5B7CA0125812}" srcOrd="34" destOrd="0" presId="urn:microsoft.com/office/officeart/2005/8/layout/cycle2"/>
    <dgm:cxn modelId="{03513D1F-F90B-467F-9D1D-2F96CEAE1E4A}" type="presParOf" srcId="{F5A2B856-2EFF-4B2E-8899-DC47336438C0}" destId="{448F3C43-2495-4D96-95C5-8EDADB035A88}" srcOrd="35" destOrd="0" presId="urn:microsoft.com/office/officeart/2005/8/layout/cycle2"/>
    <dgm:cxn modelId="{AECD1D38-D637-4D80-AD63-B9269E239954}" type="presParOf" srcId="{448F3C43-2495-4D96-95C5-8EDADB035A88}" destId="{39B573A5-AC0B-49BF-9A03-4F62440CDFE3}" srcOrd="0" destOrd="0" presId="urn:microsoft.com/office/officeart/2005/8/layout/cycle2"/>
    <dgm:cxn modelId="{39566CED-0C59-4EAD-866B-519A5759D132}" type="presParOf" srcId="{F5A2B856-2EFF-4B2E-8899-DC47336438C0}" destId="{E56C7734-012E-4B8A-8AEC-2EB6B6B472D3}" srcOrd="36" destOrd="0" presId="urn:microsoft.com/office/officeart/2005/8/layout/cycle2"/>
    <dgm:cxn modelId="{65CD6AA4-B29F-4952-99C8-67C66B57DC3B}" type="presParOf" srcId="{F5A2B856-2EFF-4B2E-8899-DC47336438C0}" destId="{14045CB6-8180-4E47-A90C-BFF4CA5E0862}" srcOrd="37" destOrd="0" presId="urn:microsoft.com/office/officeart/2005/8/layout/cycle2"/>
    <dgm:cxn modelId="{EB463AB2-C251-427B-AB3D-FA78CE060B9E}" type="presParOf" srcId="{14045CB6-8180-4E47-A90C-BFF4CA5E0862}" destId="{FF871AB8-9AD1-4F9D-9F50-FD4D5579AFA5}" srcOrd="0" destOrd="0" presId="urn:microsoft.com/office/officeart/2005/8/layout/cycle2"/>
    <dgm:cxn modelId="{BE820081-6D5E-4507-8C87-6CE17819B5F1}" type="presParOf" srcId="{F5A2B856-2EFF-4B2E-8899-DC47336438C0}" destId="{CBB95E23-41FC-4D0D-8330-C1D4C1C4271C}" srcOrd="38" destOrd="0" presId="urn:microsoft.com/office/officeart/2005/8/layout/cycle2"/>
    <dgm:cxn modelId="{397E65BD-D673-4F03-AEA7-256D56E9B1CD}" type="presParOf" srcId="{F5A2B856-2EFF-4B2E-8899-DC47336438C0}" destId="{5282AB49-4126-4C9B-91EC-4C19DDF04EED}" srcOrd="39" destOrd="0" presId="urn:microsoft.com/office/officeart/2005/8/layout/cycle2"/>
    <dgm:cxn modelId="{3BDBC515-C9B7-403D-A0FF-414E275AA291}" type="presParOf" srcId="{5282AB49-4126-4C9B-91EC-4C19DDF04EED}" destId="{D1F8DF48-5DDD-46EC-8D67-527994BDB9D8}" srcOrd="0" destOrd="0" presId="urn:microsoft.com/office/officeart/2005/8/layout/cycle2"/>
    <dgm:cxn modelId="{54FF7B07-F207-474B-8ED5-B00D76F7EC63}" type="presParOf" srcId="{F5A2B856-2EFF-4B2E-8899-DC47336438C0}" destId="{9E999D2A-244E-4634-9D89-928028894927}" srcOrd="40" destOrd="0" presId="urn:microsoft.com/office/officeart/2005/8/layout/cycle2"/>
    <dgm:cxn modelId="{14FB71C7-5E40-44F2-89CA-A08D99586A97}" type="presParOf" srcId="{F5A2B856-2EFF-4B2E-8899-DC47336438C0}" destId="{2D5096AB-C260-46D2-926F-D08A6E9D10CA}" srcOrd="41" destOrd="0" presId="urn:microsoft.com/office/officeart/2005/8/layout/cycle2"/>
    <dgm:cxn modelId="{9A89B66A-FF0B-456F-A342-B11D22BB1306}" type="presParOf" srcId="{2D5096AB-C260-46D2-926F-D08A6E9D10CA}" destId="{18B48E4A-96D3-4D3F-804B-393C73B78734}" srcOrd="0" destOrd="0" presId="urn:microsoft.com/office/officeart/2005/8/layout/cycle2"/>
    <dgm:cxn modelId="{938DBE12-8577-4F64-A34C-D5D82638FA28}" type="presParOf" srcId="{F5A2B856-2EFF-4B2E-8899-DC47336438C0}" destId="{D63D5896-C5F5-4BF0-A1F6-19188C3CECF8}" srcOrd="42" destOrd="0" presId="urn:microsoft.com/office/officeart/2005/8/layout/cycle2"/>
    <dgm:cxn modelId="{97771CDC-C00A-444A-B5F1-D39E3CB75BE1}" type="presParOf" srcId="{F5A2B856-2EFF-4B2E-8899-DC47336438C0}" destId="{B3A75795-D92C-4D8C-808D-3B62C39F4838}" srcOrd="43" destOrd="0" presId="urn:microsoft.com/office/officeart/2005/8/layout/cycle2"/>
    <dgm:cxn modelId="{8FDCF7C4-89EE-4FD6-A2F2-35CA217609AE}" type="presParOf" srcId="{B3A75795-D92C-4D8C-808D-3B62C39F4838}" destId="{120B318B-3565-4C6C-87E2-C6BAEB1A25CC}" srcOrd="0" destOrd="0" presId="urn:microsoft.com/office/officeart/2005/8/layout/cycle2"/>
    <dgm:cxn modelId="{DB7E2CF1-E7E1-48F4-86E7-54B04F911B04}" type="presParOf" srcId="{F5A2B856-2EFF-4B2E-8899-DC47336438C0}" destId="{0866E93F-B3F2-4711-B023-B6B74A21E943}" srcOrd="44" destOrd="0" presId="urn:microsoft.com/office/officeart/2005/8/layout/cycle2"/>
    <dgm:cxn modelId="{53316699-4EF4-4463-90B2-A09FC25D5017}" type="presParOf" srcId="{F5A2B856-2EFF-4B2E-8899-DC47336438C0}" destId="{331CEA96-5404-401F-AB3F-BB468BB0658D}" srcOrd="45" destOrd="0" presId="urn:microsoft.com/office/officeart/2005/8/layout/cycle2"/>
    <dgm:cxn modelId="{422D1000-BB2F-4136-A8A8-6D0CC13A00A6}" type="presParOf" srcId="{331CEA96-5404-401F-AB3F-BB468BB0658D}" destId="{2C6EE48B-7DC8-490D-9866-AD8E24BABBBD}" srcOrd="0" destOrd="0" presId="urn:microsoft.com/office/officeart/2005/8/layout/cycle2"/>
    <dgm:cxn modelId="{CDF80A66-E5C1-48CC-B128-0942FD2CF362}" type="presParOf" srcId="{F5A2B856-2EFF-4B2E-8899-DC47336438C0}" destId="{E17E69F8-8903-47D1-A5F7-5EFE1EB48172}" srcOrd="46" destOrd="0" presId="urn:microsoft.com/office/officeart/2005/8/layout/cycle2"/>
    <dgm:cxn modelId="{16178ABF-16B1-4803-9FA4-8589E97D5CC1}" type="presParOf" srcId="{F5A2B856-2EFF-4B2E-8899-DC47336438C0}" destId="{7CE925EC-0939-41AF-85A7-86CE9D2B2EFC}" srcOrd="47" destOrd="0" presId="urn:microsoft.com/office/officeart/2005/8/layout/cycle2"/>
    <dgm:cxn modelId="{CB6726A6-8BE1-4056-B283-725D0D98B92A}" type="presParOf" srcId="{7CE925EC-0939-41AF-85A7-86CE9D2B2EFC}" destId="{6208F88C-3D20-408C-A5DE-5745CBABFD55}" srcOrd="0" destOrd="0" presId="urn:microsoft.com/office/officeart/2005/8/layout/cycle2"/>
    <dgm:cxn modelId="{B5DB0E6F-91A3-4701-ACD0-150EDBF85160}" type="presParOf" srcId="{F5A2B856-2EFF-4B2E-8899-DC47336438C0}" destId="{7E6E2321-EF92-44AB-ABB3-3251A6264463}" srcOrd="48" destOrd="0" presId="urn:microsoft.com/office/officeart/2005/8/layout/cycle2"/>
    <dgm:cxn modelId="{D2AB4882-D003-4B86-BFB2-75BD33EC6564}" type="presParOf" srcId="{F5A2B856-2EFF-4B2E-8899-DC47336438C0}" destId="{F4311EB5-3163-40A4-8D64-CECB24C46628}" srcOrd="49" destOrd="0" presId="urn:microsoft.com/office/officeart/2005/8/layout/cycle2"/>
    <dgm:cxn modelId="{A2D37408-3F7C-496C-AA92-0E7442F1B1CB}" type="presParOf" srcId="{F4311EB5-3163-40A4-8D64-CECB24C46628}" destId="{3C7362B2-1453-4EE1-94F6-65D08C926B05}" srcOrd="0" destOrd="0" presId="urn:microsoft.com/office/officeart/2005/8/layout/cycle2"/>
    <dgm:cxn modelId="{3CD991C5-C1C0-49C8-962D-E21E5674A2F9}" type="presParOf" srcId="{F5A2B856-2EFF-4B2E-8899-DC47336438C0}" destId="{BE0A35CC-1881-4905-BC37-A2E82D17A7C5}" srcOrd="50" destOrd="0" presId="urn:microsoft.com/office/officeart/2005/8/layout/cycle2"/>
    <dgm:cxn modelId="{2E5E74C7-FBEC-41B5-BBE8-6B141CE03D98}" type="presParOf" srcId="{F5A2B856-2EFF-4B2E-8899-DC47336438C0}" destId="{2CCB057E-0FBF-453F-B83C-A221EF33E8BF}" srcOrd="51" destOrd="0" presId="urn:microsoft.com/office/officeart/2005/8/layout/cycle2"/>
    <dgm:cxn modelId="{5A40EF2E-1336-4416-B1A0-121DA7AC9D83}" type="presParOf" srcId="{2CCB057E-0FBF-453F-B83C-A221EF33E8BF}" destId="{BCCEB2C0-5519-4654-B8F8-912C2191751D}" srcOrd="0" destOrd="0" presId="urn:microsoft.com/office/officeart/2005/8/layout/cycle2"/>
    <dgm:cxn modelId="{028871BB-8430-448D-9615-50EA6087E36D}" type="presParOf" srcId="{F5A2B856-2EFF-4B2E-8899-DC47336438C0}" destId="{EBE15E16-6905-49E2-A51A-02F45651068B}" srcOrd="52" destOrd="0" presId="urn:microsoft.com/office/officeart/2005/8/layout/cycle2"/>
    <dgm:cxn modelId="{70C63BC6-549E-4AFB-B66E-2865323E090E}" type="presParOf" srcId="{F5A2B856-2EFF-4B2E-8899-DC47336438C0}" destId="{CBA2B87B-8791-4CFB-8D62-78DF3FB3354C}" srcOrd="53" destOrd="0" presId="urn:microsoft.com/office/officeart/2005/8/layout/cycle2"/>
    <dgm:cxn modelId="{A3EDD5C0-05C7-4CC7-B920-C6147E5F8982}" type="presParOf" srcId="{CBA2B87B-8791-4CFB-8D62-78DF3FB3354C}" destId="{C0C7EDC1-9F91-4880-8DA9-B4016292EE64}" srcOrd="0" destOrd="0" presId="urn:microsoft.com/office/officeart/2005/8/layout/cycle2"/>
    <dgm:cxn modelId="{4A028DE7-001E-4739-807A-30F72AD9A927}" type="presParOf" srcId="{F5A2B856-2EFF-4B2E-8899-DC47336438C0}" destId="{D54E22A8-8985-4FC1-B56E-B4F3E08D5217}" srcOrd="54" destOrd="0" presId="urn:microsoft.com/office/officeart/2005/8/layout/cycle2"/>
    <dgm:cxn modelId="{A0C241DE-0841-4CC1-9867-789C9A4E955C}" type="presParOf" srcId="{F5A2B856-2EFF-4B2E-8899-DC47336438C0}" destId="{50C3B1F6-FC52-466F-9084-F9BF4E99177E}" srcOrd="55" destOrd="0" presId="urn:microsoft.com/office/officeart/2005/8/layout/cycle2"/>
    <dgm:cxn modelId="{D5219467-0D45-445C-AA49-67A5E6619464}" type="presParOf" srcId="{50C3B1F6-FC52-466F-9084-F9BF4E99177E}" destId="{8694E726-0EDB-45E7-86B5-70FFDA72B5AB}" srcOrd="0" destOrd="0" presId="urn:microsoft.com/office/officeart/2005/8/layout/cycle2"/>
    <dgm:cxn modelId="{8D0BE2BF-3E15-49CF-A4F6-C15B5A1B87F2}" type="presParOf" srcId="{F5A2B856-2EFF-4B2E-8899-DC47336438C0}" destId="{0814AECF-550B-44C2-9734-814C7870C221}" srcOrd="56" destOrd="0" presId="urn:microsoft.com/office/officeart/2005/8/layout/cycle2"/>
    <dgm:cxn modelId="{F7839570-2ED3-4C20-B1B8-83C1705D8617}" type="presParOf" srcId="{F5A2B856-2EFF-4B2E-8899-DC47336438C0}" destId="{895F2E8D-9BF5-44D2-ACE8-77FCE120CBCD}" srcOrd="57" destOrd="0" presId="urn:microsoft.com/office/officeart/2005/8/layout/cycle2"/>
    <dgm:cxn modelId="{150C10CF-2510-490F-B854-A279CE131E21}" type="presParOf" srcId="{895F2E8D-9BF5-44D2-ACE8-77FCE120CBCD}" destId="{AFF18CF7-C2B4-4FA7-9D3F-7C9A3F1E08C5}" srcOrd="0" destOrd="0" presId="urn:microsoft.com/office/officeart/2005/8/layout/cycle2"/>
    <dgm:cxn modelId="{371A25F3-B84E-4B1A-97F3-A9B66864F45A}" type="presParOf" srcId="{F5A2B856-2EFF-4B2E-8899-DC47336438C0}" destId="{CF295AA5-93AA-4CA8-A9E2-0213A8B6E66E}" srcOrd="58" destOrd="0" presId="urn:microsoft.com/office/officeart/2005/8/layout/cycle2"/>
    <dgm:cxn modelId="{E6E0F068-FF6E-497F-A97E-8F1207505F82}" type="presParOf" srcId="{F5A2B856-2EFF-4B2E-8899-DC47336438C0}" destId="{7C294846-3A24-4E08-9FC8-C78DACABE718}" srcOrd="59" destOrd="0" presId="urn:microsoft.com/office/officeart/2005/8/layout/cycle2"/>
    <dgm:cxn modelId="{B8D7A6E3-C969-40F9-AF9E-EFCBB87421D5}" type="presParOf" srcId="{7C294846-3A24-4E08-9FC8-C78DACABE718}" destId="{68F91D64-CB0D-4796-8BE0-A8C3DD31858C}" srcOrd="0" destOrd="0" presId="urn:microsoft.com/office/officeart/2005/8/layout/cycle2"/>
    <dgm:cxn modelId="{BB06DC4B-4360-4BBB-A3FC-A47E965FD677}" type="presParOf" srcId="{F5A2B856-2EFF-4B2E-8899-DC47336438C0}" destId="{B837BA75-50E0-43FF-8A77-7FA47C375F36}" srcOrd="60" destOrd="0" presId="urn:microsoft.com/office/officeart/2005/8/layout/cycle2"/>
    <dgm:cxn modelId="{931363BB-49C3-4D00-938B-983C479D6DF4}" type="presParOf" srcId="{F5A2B856-2EFF-4B2E-8899-DC47336438C0}" destId="{E6DC01EF-DC11-40DA-951D-0753DA929109}" srcOrd="61" destOrd="0" presId="urn:microsoft.com/office/officeart/2005/8/layout/cycle2"/>
    <dgm:cxn modelId="{F6672973-C4D9-435D-BCBC-3B642ADBCA85}" type="presParOf" srcId="{E6DC01EF-DC11-40DA-951D-0753DA929109}" destId="{C97C84D2-EE91-476E-9B4D-86EB09F2A2C8}" srcOrd="0" destOrd="0" presId="urn:microsoft.com/office/officeart/2005/8/layout/cycle2"/>
    <dgm:cxn modelId="{D339AA3C-E33B-407F-BF59-785082F564E8}" type="presParOf" srcId="{F5A2B856-2EFF-4B2E-8899-DC47336438C0}" destId="{91C44966-99C0-4732-8FB9-290D635844AD}" srcOrd="62" destOrd="0" presId="urn:microsoft.com/office/officeart/2005/8/layout/cycle2"/>
    <dgm:cxn modelId="{5F6061EB-DE80-42CD-ABBD-19F31AB4529B}" type="presParOf" srcId="{F5A2B856-2EFF-4B2E-8899-DC47336438C0}" destId="{A8FF0B7F-9E99-40C7-A779-CD0AFB0E32C9}" srcOrd="63" destOrd="0" presId="urn:microsoft.com/office/officeart/2005/8/layout/cycle2"/>
    <dgm:cxn modelId="{CF44FC6E-92D8-4E19-8169-F5FC199C843A}" type="presParOf" srcId="{A8FF0B7F-9E99-40C7-A779-CD0AFB0E32C9}" destId="{140A2A28-ADE9-464E-BC10-18FFE58510CA}" srcOrd="0" destOrd="0" presId="urn:microsoft.com/office/officeart/2005/8/layout/cycle2"/>
    <dgm:cxn modelId="{9E36B97D-3E0D-4B8C-9109-440B3713936F}" type="presParOf" srcId="{F5A2B856-2EFF-4B2E-8899-DC47336438C0}" destId="{34A22944-EE32-43D1-AEAE-6B15E2A6445B}" srcOrd="64" destOrd="0" presId="urn:microsoft.com/office/officeart/2005/8/layout/cycle2"/>
    <dgm:cxn modelId="{A56E9434-825C-47CF-8F21-CEDAEE7217F8}" type="presParOf" srcId="{F5A2B856-2EFF-4B2E-8899-DC47336438C0}" destId="{07C2B076-8245-42A9-92E6-6BA8D15EFA8D}" srcOrd="65" destOrd="0" presId="urn:microsoft.com/office/officeart/2005/8/layout/cycle2"/>
    <dgm:cxn modelId="{6F83C62A-AC5D-4EBF-A3A0-1ACB4B6D5AAA}" type="presParOf" srcId="{07C2B076-8245-42A9-92E6-6BA8D15EFA8D}" destId="{63542A5D-A96D-4E28-B39C-D50BA64B3259}" srcOrd="0" destOrd="0" presId="urn:microsoft.com/office/officeart/2005/8/layout/cycle2"/>
    <dgm:cxn modelId="{1D74D22F-9869-4103-999A-8447DDEC7C63}" type="presParOf" srcId="{F5A2B856-2EFF-4B2E-8899-DC47336438C0}" destId="{BD5F8CB6-88BC-4D0F-A944-4C7D87B70C31}" srcOrd="66" destOrd="0" presId="urn:microsoft.com/office/officeart/2005/8/layout/cycle2"/>
    <dgm:cxn modelId="{33A7CEE2-FDD9-4741-A71D-931E496C75AE}" type="presParOf" srcId="{F5A2B856-2EFF-4B2E-8899-DC47336438C0}" destId="{ABE0C514-00E5-4B95-AA07-764336EEADE7}" srcOrd="67" destOrd="0" presId="urn:microsoft.com/office/officeart/2005/8/layout/cycle2"/>
    <dgm:cxn modelId="{FB88568F-1E48-42ED-AEAF-D614F0A2698C}" type="presParOf" srcId="{ABE0C514-00E5-4B95-AA07-764336EEADE7}" destId="{B0AF8A76-A05B-4F43-91FD-3CF42E1951F6}" srcOrd="0" destOrd="0" presId="urn:microsoft.com/office/officeart/2005/8/layout/cycle2"/>
    <dgm:cxn modelId="{7B71F8F8-FF2C-4595-AD38-E5AAB4EEEDDD}" type="presParOf" srcId="{F5A2B856-2EFF-4B2E-8899-DC47336438C0}" destId="{5FDCA741-4487-428C-8715-8363C0C45933}" srcOrd="68" destOrd="0" presId="urn:microsoft.com/office/officeart/2005/8/layout/cycle2"/>
    <dgm:cxn modelId="{925FC876-8D66-4ECF-A4D6-C508C75AEA6F}" type="presParOf" srcId="{F5A2B856-2EFF-4B2E-8899-DC47336438C0}" destId="{3C1AD989-9E8C-470F-AE97-2A515BC8CB0C}" srcOrd="69" destOrd="0" presId="urn:microsoft.com/office/officeart/2005/8/layout/cycle2"/>
    <dgm:cxn modelId="{BAAFFB73-7B56-41E0-B663-6E44300F4CA3}" type="presParOf" srcId="{3C1AD989-9E8C-470F-AE97-2A515BC8CB0C}" destId="{97CA139B-760E-4122-B1D1-25EDFCAF82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F0C5BA-DCF5-44E4-B71E-5E48A9FAC9D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2F22A-E223-43EF-894B-314E5DB47B9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chemeClr val="tx1"/>
            </a:solidFill>
          </a:endParaRPr>
        </a:p>
      </dgm:t>
    </dgm:pt>
    <dgm:pt modelId="{EE08F2D9-E42E-4C5D-A6B3-D6A98D09BFF3}" type="parTrans" cxnId="{ED0A10FF-E691-4B2C-9617-7D30605D47CE}">
      <dgm:prSet/>
      <dgm:spPr/>
      <dgm:t>
        <a:bodyPr/>
        <a:lstStyle/>
        <a:p>
          <a:endParaRPr lang="ru-RU"/>
        </a:p>
      </dgm:t>
    </dgm:pt>
    <dgm:pt modelId="{DA25343B-9FCB-4830-9F00-376A5572FB1B}" type="sibTrans" cxnId="{ED0A10FF-E691-4B2C-9617-7D30605D47CE}">
      <dgm:prSet/>
      <dgm:spPr/>
      <dgm:t>
        <a:bodyPr/>
        <a:lstStyle/>
        <a:p>
          <a:endParaRPr lang="ru-RU"/>
        </a:p>
      </dgm:t>
    </dgm:pt>
    <dgm:pt modelId="{ECD08AE0-8B47-444A-95DD-323E984664D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5414689-A73F-4D68-B3A2-92C6D260AAA1}" type="parTrans" cxnId="{C9F610CF-3FB3-4BD4-9857-EFFDDF537889}">
      <dgm:prSet/>
      <dgm:spPr/>
      <dgm:t>
        <a:bodyPr/>
        <a:lstStyle/>
        <a:p>
          <a:endParaRPr lang="ru-RU" dirty="0"/>
        </a:p>
      </dgm:t>
    </dgm:pt>
    <dgm:pt modelId="{7C079AB0-93FE-4695-95B9-3B3DF90859AE}" type="sibTrans" cxnId="{C9F610CF-3FB3-4BD4-9857-EFFDDF537889}">
      <dgm:prSet/>
      <dgm:spPr/>
      <dgm:t>
        <a:bodyPr/>
        <a:lstStyle/>
        <a:p>
          <a:endParaRPr lang="ru-RU"/>
        </a:p>
      </dgm:t>
    </dgm:pt>
    <dgm:pt modelId="{9D017EA7-C962-4431-B157-843D1CC6A19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282ECF2-E4E1-4612-A683-C8469DF1C386}" type="parTrans" cxnId="{E962583D-456E-483C-955A-F5EF20C04EC6}">
      <dgm:prSet/>
      <dgm:spPr/>
      <dgm:t>
        <a:bodyPr/>
        <a:lstStyle/>
        <a:p>
          <a:endParaRPr lang="ru-RU"/>
        </a:p>
      </dgm:t>
    </dgm:pt>
    <dgm:pt modelId="{DC544E3D-3A1C-42D2-AF91-4EB1BCEE5162}" type="sibTrans" cxnId="{E962583D-456E-483C-955A-F5EF20C04EC6}">
      <dgm:prSet/>
      <dgm:spPr/>
      <dgm:t>
        <a:bodyPr/>
        <a:lstStyle/>
        <a:p>
          <a:endParaRPr lang="ru-RU"/>
        </a:p>
      </dgm:t>
    </dgm:pt>
    <dgm:pt modelId="{E983373F-09F4-4471-ADD7-AB7A7F28B41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9B57401-5142-4E8E-B1FF-9FF1ECD5B1F5}" type="parTrans" cxnId="{59FD3A59-3443-424B-9F36-1578F887058E}">
      <dgm:prSet/>
      <dgm:spPr/>
      <dgm:t>
        <a:bodyPr/>
        <a:lstStyle/>
        <a:p>
          <a:endParaRPr lang="ru-RU"/>
        </a:p>
      </dgm:t>
    </dgm:pt>
    <dgm:pt modelId="{8111C2F1-576F-44A2-BBC7-45879DDF8B56}" type="sibTrans" cxnId="{59FD3A59-3443-424B-9F36-1578F887058E}">
      <dgm:prSet/>
      <dgm:spPr/>
      <dgm:t>
        <a:bodyPr/>
        <a:lstStyle/>
        <a:p>
          <a:endParaRPr lang="ru-RU"/>
        </a:p>
      </dgm:t>
    </dgm:pt>
    <dgm:pt modelId="{AEA8E527-ABA6-4787-B970-C8A0B57D7199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E1B1FF62-50F9-4958-96E3-4CC559C5B0BD}" type="parTrans" cxnId="{29A4E7AC-DB0F-43BA-AAAB-F0918EDDA7DF}">
      <dgm:prSet/>
      <dgm:spPr/>
      <dgm:t>
        <a:bodyPr/>
        <a:lstStyle/>
        <a:p>
          <a:endParaRPr lang="ru-RU"/>
        </a:p>
      </dgm:t>
    </dgm:pt>
    <dgm:pt modelId="{82BF0A28-616D-4885-9657-92320E0A6517}" type="sibTrans" cxnId="{29A4E7AC-DB0F-43BA-AAAB-F0918EDDA7DF}">
      <dgm:prSet/>
      <dgm:spPr/>
      <dgm:t>
        <a:bodyPr/>
        <a:lstStyle/>
        <a:p>
          <a:endParaRPr lang="ru-RU"/>
        </a:p>
      </dgm:t>
    </dgm:pt>
    <dgm:pt modelId="{7B73ACE0-BD22-4D1A-B3DA-45CD9A4B4488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F77189A4-1D83-484C-BDF9-9214AC290C35}" type="parTrans" cxnId="{F04E7CC9-D873-4C8C-83BB-0B59E5D561CB}">
      <dgm:prSet/>
      <dgm:spPr/>
      <dgm:t>
        <a:bodyPr/>
        <a:lstStyle/>
        <a:p>
          <a:endParaRPr lang="ru-RU"/>
        </a:p>
      </dgm:t>
    </dgm:pt>
    <dgm:pt modelId="{A953B4BD-DF41-4D85-883C-CF8F08ABCB1B}" type="sibTrans" cxnId="{F04E7CC9-D873-4C8C-83BB-0B59E5D561CB}">
      <dgm:prSet/>
      <dgm:spPr/>
      <dgm:t>
        <a:bodyPr/>
        <a:lstStyle/>
        <a:p>
          <a:endParaRPr lang="ru-RU"/>
        </a:p>
      </dgm:t>
    </dgm:pt>
    <dgm:pt modelId="{4581F914-29DC-47A3-9566-522679CE989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C90D09-76BD-4D25-872E-B8FED2C833C0}" type="parTrans" cxnId="{BF96E568-4504-4C5E-98F5-74D29A613006}">
      <dgm:prSet/>
      <dgm:spPr/>
      <dgm:t>
        <a:bodyPr/>
        <a:lstStyle/>
        <a:p>
          <a:endParaRPr lang="ru-RU"/>
        </a:p>
      </dgm:t>
    </dgm:pt>
    <dgm:pt modelId="{0C0A8E95-B33C-4061-9EA0-DB352935EBC7}" type="sibTrans" cxnId="{BF96E568-4504-4C5E-98F5-74D29A613006}">
      <dgm:prSet/>
      <dgm:spPr/>
      <dgm:t>
        <a:bodyPr/>
        <a:lstStyle/>
        <a:p>
          <a:endParaRPr lang="ru-RU"/>
        </a:p>
      </dgm:t>
    </dgm:pt>
    <dgm:pt modelId="{0F9150FB-0B7E-4B3F-9F8E-D8D894DFC7A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AD64D828-3D63-48A4-9E32-6B502E258B12}" type="parTrans" cxnId="{A47708E3-0A9B-4899-B7CC-98F06A7FAA8B}">
      <dgm:prSet/>
      <dgm:spPr/>
      <dgm:t>
        <a:bodyPr/>
        <a:lstStyle/>
        <a:p>
          <a:endParaRPr lang="ru-RU"/>
        </a:p>
      </dgm:t>
    </dgm:pt>
    <dgm:pt modelId="{7CD4702F-6225-4303-B1AD-F2DB0B2138B2}" type="sibTrans" cxnId="{A47708E3-0A9B-4899-B7CC-98F06A7FAA8B}">
      <dgm:prSet/>
      <dgm:spPr/>
      <dgm:t>
        <a:bodyPr/>
        <a:lstStyle/>
        <a:p>
          <a:endParaRPr lang="ru-RU"/>
        </a:p>
      </dgm:t>
    </dgm:pt>
    <dgm:pt modelId="{4F4A4A1A-AB51-4ADE-82BE-BF1F04B017B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62B40D6D-F4BA-442F-A2DC-7C93C246CC13}" type="parTrans" cxnId="{692415CB-2652-4EEE-A21F-FECD9B34EE53}">
      <dgm:prSet/>
      <dgm:spPr/>
      <dgm:t>
        <a:bodyPr/>
        <a:lstStyle/>
        <a:p>
          <a:endParaRPr lang="ru-RU"/>
        </a:p>
      </dgm:t>
    </dgm:pt>
    <dgm:pt modelId="{5B47D0E3-1011-4EE3-A7FB-837A9610CBC3}" type="sibTrans" cxnId="{692415CB-2652-4EEE-A21F-FECD9B34EE53}">
      <dgm:prSet/>
      <dgm:spPr/>
      <dgm:t>
        <a:bodyPr/>
        <a:lstStyle/>
        <a:p>
          <a:endParaRPr lang="ru-RU"/>
        </a:p>
      </dgm:t>
    </dgm:pt>
    <dgm:pt modelId="{44167FB2-8E44-4B2B-8EDD-D7DD2B99419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6411115-B316-4B07-9BB8-0580FF3FDFA7}" type="parTrans" cxnId="{97AE6AA2-13CC-4435-871C-270DBA3F5C62}">
      <dgm:prSet/>
      <dgm:spPr/>
      <dgm:t>
        <a:bodyPr/>
        <a:lstStyle/>
        <a:p>
          <a:endParaRPr lang="ru-RU"/>
        </a:p>
      </dgm:t>
    </dgm:pt>
    <dgm:pt modelId="{16F6FF52-EDAE-40FF-A499-22EF25C6FFB3}" type="sibTrans" cxnId="{97AE6AA2-13CC-4435-871C-270DBA3F5C62}">
      <dgm:prSet/>
      <dgm:spPr/>
      <dgm:t>
        <a:bodyPr/>
        <a:lstStyle/>
        <a:p>
          <a:endParaRPr lang="ru-RU"/>
        </a:p>
      </dgm:t>
    </dgm:pt>
    <dgm:pt modelId="{BF729A6C-2819-4934-9D70-F6130710A831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3A724672-1624-4CC5-B4A8-687B27ADA613}" type="parTrans" cxnId="{FFAAB7AA-DEC3-49D3-BA22-4E748115908D}">
      <dgm:prSet/>
      <dgm:spPr/>
      <dgm:t>
        <a:bodyPr/>
        <a:lstStyle/>
        <a:p>
          <a:endParaRPr lang="ru-RU"/>
        </a:p>
      </dgm:t>
    </dgm:pt>
    <dgm:pt modelId="{7CDAE3EE-D126-4A1F-8643-B0AD5D9CD86D}" type="sibTrans" cxnId="{FFAAB7AA-DEC3-49D3-BA22-4E748115908D}">
      <dgm:prSet/>
      <dgm:spPr/>
      <dgm:t>
        <a:bodyPr/>
        <a:lstStyle/>
        <a:p>
          <a:endParaRPr lang="ru-RU"/>
        </a:p>
      </dgm:t>
    </dgm:pt>
    <dgm:pt modelId="{D8771583-5450-4595-A5BF-BA081F05A8DE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73E7BA50-D211-4882-8734-718D969DB513}" type="parTrans" cxnId="{1CAA1089-08CD-41E0-9BBF-DB8659426A5E}">
      <dgm:prSet/>
      <dgm:spPr/>
      <dgm:t>
        <a:bodyPr/>
        <a:lstStyle/>
        <a:p>
          <a:endParaRPr lang="ru-RU"/>
        </a:p>
      </dgm:t>
    </dgm:pt>
    <dgm:pt modelId="{E3825C43-C9B6-438F-B121-6C4A7ABD9606}" type="sibTrans" cxnId="{1CAA1089-08CD-41E0-9BBF-DB8659426A5E}">
      <dgm:prSet/>
      <dgm:spPr/>
      <dgm:t>
        <a:bodyPr/>
        <a:lstStyle/>
        <a:p>
          <a:endParaRPr lang="ru-RU"/>
        </a:p>
      </dgm:t>
    </dgm:pt>
    <dgm:pt modelId="{59CADF77-7ECA-4E26-8978-E8F9D7C32BA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19FC83E-5AFF-48BC-95F0-FC5CDC8B227E}" type="sibTrans" cxnId="{60857F47-3F48-45E5-91AD-DDC71FCCD35B}">
      <dgm:prSet/>
      <dgm:spPr/>
      <dgm:t>
        <a:bodyPr/>
        <a:lstStyle/>
        <a:p>
          <a:endParaRPr lang="ru-RU"/>
        </a:p>
      </dgm:t>
    </dgm:pt>
    <dgm:pt modelId="{8C7A6EE5-C78C-4BF7-9E3B-AB79BA3ECAC7}" type="parTrans" cxnId="{60857F47-3F48-45E5-91AD-DDC71FCCD35B}">
      <dgm:prSet/>
      <dgm:spPr/>
      <dgm:t>
        <a:bodyPr/>
        <a:lstStyle/>
        <a:p>
          <a:endParaRPr lang="ru-RU"/>
        </a:p>
      </dgm:t>
    </dgm:pt>
    <dgm:pt modelId="{21A4D96A-B1E6-479C-8580-DCB883DDB2A1}" type="pres">
      <dgm:prSet presAssocID="{BDF0C5BA-DCF5-44E4-B71E-5E48A9FAC9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867FF-9EC4-4B8F-95C7-BC59548A9521}" type="pres">
      <dgm:prSet presAssocID="{2272F22A-E223-43EF-894B-314E5DB47B94}" presName="centerShape" presStyleLbl="node0" presStyleIdx="0" presStyleCnt="1" custScaleX="142110" custScaleY="142110"/>
      <dgm:spPr/>
      <dgm:t>
        <a:bodyPr/>
        <a:lstStyle/>
        <a:p>
          <a:endParaRPr lang="ru-RU"/>
        </a:p>
      </dgm:t>
    </dgm:pt>
    <dgm:pt modelId="{C47267F2-6818-4E9F-B74B-271BC1A4695C}" type="pres">
      <dgm:prSet presAssocID="{C5414689-A73F-4D68-B3A2-92C6D260AAA1}" presName="parTrans" presStyleLbl="sibTrans2D1" presStyleIdx="0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566B2B3-E272-4FF9-AD85-D25514ACBDD5}" type="pres">
      <dgm:prSet presAssocID="{C5414689-A73F-4D68-B3A2-92C6D260AAA1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0F3F68B2-C9CD-433F-9BCA-D7BE0E481267}" type="pres">
      <dgm:prSet presAssocID="{ECD08AE0-8B47-444A-95DD-323E984664DF}" presName="node" presStyleLbl="node1" presStyleIdx="0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A534-1D9D-4C22-904C-4682E23B8C1D}" type="pres">
      <dgm:prSet presAssocID="{4282ECF2-E4E1-4612-A683-C8469DF1C386}" presName="parTrans" presStyleLbl="sibTrans2D1" presStyleIdx="1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1FED9BC-3F56-4849-8DE3-608C82A5EBB6}" type="pres">
      <dgm:prSet presAssocID="{4282ECF2-E4E1-4612-A683-C8469DF1C386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FE72D900-6C02-410C-85F5-857693056E24}" type="pres">
      <dgm:prSet presAssocID="{9D017EA7-C962-4431-B157-843D1CC6A194}" presName="node" presStyleLbl="node1" presStyleIdx="1" presStyleCnt="12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0213-1305-42FB-9BAC-5C976AAA27AF}" type="pres">
      <dgm:prSet presAssocID="{8C7A6EE5-C78C-4BF7-9E3B-AB79BA3ECAC7}" presName="parTrans" presStyleLbl="sibTrans2D1" presStyleIdx="2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246ED80-1C2A-4463-BA37-3D618AEF8991}" type="pres">
      <dgm:prSet presAssocID="{8C7A6EE5-C78C-4BF7-9E3B-AB79BA3ECAC7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20A3CBB6-5A77-4BF9-A97E-2FA183970912}" type="pres">
      <dgm:prSet presAssocID="{59CADF77-7ECA-4E26-8978-E8F9D7C32BA4}" presName="node" presStyleLbl="node1" presStyleIdx="2" presStyleCnt="12" custScaleX="110000" custScaleY="110000" custRadScaleRad="100804" custRadScaleInc="-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0CBF-624E-437D-8F1A-664588DA2403}" type="pres">
      <dgm:prSet presAssocID="{F9B57401-5142-4E8E-B1FF-9FF1ECD5B1F5}" presName="parTrans" presStyleLbl="sibTrans2D1" presStyleIdx="3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FCBC404-5080-45B4-B5AA-51855E252B70}" type="pres">
      <dgm:prSet presAssocID="{F9B57401-5142-4E8E-B1FF-9FF1ECD5B1F5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ACD424B7-5846-4689-9252-3730A6D565D4}" type="pres">
      <dgm:prSet presAssocID="{E983373F-09F4-4471-ADD7-AB7A7F28B41F}" presName="node" presStyleLbl="node1" presStyleIdx="3" presStyleCnt="12" custScaleX="110000" custScaleY="110000" custRadScaleRad="101104" custRadScaleInc="-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2767-5648-4605-BF63-4501D3FE5ECA}" type="pres">
      <dgm:prSet presAssocID="{F77189A4-1D83-484C-BDF9-9214AC290C35}" presName="parTrans" presStyleLbl="sibTrans2D1" presStyleIdx="4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276D43C-0583-4190-8C3B-5481C266DBA8}" type="pres">
      <dgm:prSet presAssocID="{F77189A4-1D83-484C-BDF9-9214AC290C35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8E7495D7-AA38-4BFE-A381-3CB2A9FA840B}" type="pres">
      <dgm:prSet presAssocID="{7B73ACE0-BD22-4D1A-B3DA-45CD9A4B4488}" presName="node" presStyleLbl="node1" presStyleIdx="4" presStyleCnt="12" custScaleX="110000" custScaleY="110000" custRadScaleRad="99338" custRadScaleInc="-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7807A-D9B2-4DB8-B727-90D5CA2B10FD}" type="pres">
      <dgm:prSet presAssocID="{36C90D09-76BD-4D25-872E-B8FED2C833C0}" presName="parTrans" presStyleLbl="sibTrans2D1" presStyleIdx="5" presStyleCnt="12" custLinFactNeighborX="58" custLinFactNeighborY="365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00405A0A-1FEE-4C4D-95DE-76D489856704}" type="pres">
      <dgm:prSet presAssocID="{36C90D09-76BD-4D25-872E-B8FED2C833C0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FAE32302-E3E2-4364-A4A8-26121C623E70}" type="pres">
      <dgm:prSet presAssocID="{4581F914-29DC-47A3-9566-522679CE989C}" presName="node" presStyleLbl="node1" presStyleIdx="5" presStyleCnt="12" custScaleX="110000" custScaleY="110000" custRadScaleRad="98769" custRadScaleInc="-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3BF5-51AB-4928-9558-1F294E58902A}" type="pres">
      <dgm:prSet presAssocID="{AD64D828-3D63-48A4-9E32-6B502E258B12}" presName="parTrans" presStyleLbl="sibTrans2D1" presStyleIdx="6" presStyleCnt="12" custLinFactNeighborX="116" custLinFactNeighborY="731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D46AD64-548D-474A-98DD-DB115E7704ED}" type="pres">
      <dgm:prSet presAssocID="{AD64D828-3D63-48A4-9E32-6B502E258B12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9941E85A-9363-4130-9D8E-71CE67B3480B}" type="pres">
      <dgm:prSet presAssocID="{0F9150FB-0B7E-4B3F-9F8E-D8D894DFC7A3}" presName="node" presStyleLbl="node1" presStyleIdx="6" presStyleCnt="12" custScaleX="110000" custScaleY="110000" custRadScaleRad="98532" custRadScaleInc="-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C6577-1526-4FBF-AF17-ABC0A5DD6F1E}" type="pres">
      <dgm:prSet presAssocID="{62B40D6D-F4BA-442F-A2DC-7C93C246CC13}" presName="parTrans" presStyleLbl="sibTrans2D1" presStyleIdx="7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345E7A2-9376-473F-A295-44F33B6032F3}" type="pres">
      <dgm:prSet presAssocID="{62B40D6D-F4BA-442F-A2DC-7C93C246CC13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E1199944-CB26-4A9D-A557-538BF255BB65}" type="pres">
      <dgm:prSet presAssocID="{4F4A4A1A-AB51-4ADE-82BE-BF1F04B017B0}" presName="node" presStyleLbl="node1" presStyleIdx="7" presStyleCnt="12" custScaleX="110000" custScaleY="110000" custRadScaleRad="98696" custRadScaleInc="2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99CF8-BF43-4AA9-AAC8-E9438207FFD3}" type="pres">
      <dgm:prSet presAssocID="{36411115-B316-4B07-9BB8-0580FF3FDFA7}" presName="parTrans" presStyleLbl="sibTrans2D1" presStyleIdx="8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6F069DB-8978-47DD-812F-56E8EBFEED80}" type="pres">
      <dgm:prSet presAssocID="{36411115-B316-4B07-9BB8-0580FF3FDFA7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C29D4DE6-89CD-4A2D-95C0-09AAE0A287F5}" type="pres">
      <dgm:prSet presAssocID="{44167FB2-8E44-4B2B-8EDD-D7DD2B994192}" presName="node" presStyleLbl="node1" presStyleIdx="8" presStyleCnt="12" custScaleX="110000" custScaleY="110000" custRadScaleRad="99668" custRadScaleInc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B8F2B-1DD5-42D0-A2C5-BC1156EC5D63}" type="pres">
      <dgm:prSet presAssocID="{3A724672-1624-4CC5-B4A8-687B27ADA613}" presName="parTrans" presStyleLbl="sibTrans2D1" presStyleIdx="9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F027187-3F32-4F13-829F-6F443AE046E5}" type="pres">
      <dgm:prSet presAssocID="{3A724672-1624-4CC5-B4A8-687B27ADA61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DB024922-9ED8-4FCF-B20E-ECE1D16B9FD8}" type="pres">
      <dgm:prSet presAssocID="{BF729A6C-2819-4934-9D70-F6130710A831}" presName="node" presStyleLbl="node1" presStyleIdx="9" presStyleCnt="12" custScaleX="110000" custScaleY="110000" custRadScaleRad="100003" custRadScaleInc="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9918-A922-4A62-B31A-286B7FC6D3A1}" type="pres">
      <dgm:prSet presAssocID="{73E7BA50-D211-4882-8734-718D969DB513}" presName="parTrans" presStyleLbl="sibTrans2D1" presStyleIdx="10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32BDB5F-6688-4656-8177-6598098B3829}" type="pres">
      <dgm:prSet presAssocID="{73E7BA50-D211-4882-8734-718D969DB513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8E974B90-5BA4-41B3-A13C-CD91FD23020F}" type="pres">
      <dgm:prSet presAssocID="{D8771583-5450-4595-A5BF-BA081F05A8DE}" presName="node" presStyleLbl="node1" presStyleIdx="10" presStyleCnt="12" custScaleX="110000" custScaleY="110000" custRadScaleRad="100336" custRadScaleInc="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4894-CE7E-45CC-BB86-A1C2855572EE}" type="pres">
      <dgm:prSet presAssocID="{E1B1FF62-50F9-4958-96E3-4CC559C5B0BD}" presName="parTrans" presStyleLbl="sibTrans2D1" presStyleIdx="11" presStyleCnt="12" custLinFactNeighborX="116" custLinFactNeighborY="1097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ED509AC-F1F2-4500-BDA6-AB5CB4F1CB26}" type="pres">
      <dgm:prSet presAssocID="{E1B1FF62-50F9-4958-96E3-4CC559C5B0BD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E7198CF-DF4B-41C4-9446-9DF0A11977C0}" type="pres">
      <dgm:prSet presAssocID="{AEA8E527-ABA6-4787-B970-C8A0B57D7199}" presName="node" presStyleLbl="node1" presStyleIdx="11" presStyleCnt="12" custScaleX="110000" custScaleY="110000" custRadScaleRad="100579" custRadScaleInc="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6F251-EC30-4974-A509-B63F1A84FA90}" type="presOf" srcId="{2272F22A-E223-43EF-894B-314E5DB47B94}" destId="{3FC867FF-9EC4-4B8F-95C7-BC59548A9521}" srcOrd="0" destOrd="0" presId="urn:microsoft.com/office/officeart/2005/8/layout/radial5"/>
    <dgm:cxn modelId="{0F4EBE26-6853-481A-8D4A-577E5AF7E481}" type="presOf" srcId="{62B40D6D-F4BA-442F-A2DC-7C93C246CC13}" destId="{9345E7A2-9376-473F-A295-44F33B6032F3}" srcOrd="1" destOrd="0" presId="urn:microsoft.com/office/officeart/2005/8/layout/radial5"/>
    <dgm:cxn modelId="{2AD55F69-E972-42AB-9907-66DB44BE43BD}" type="presOf" srcId="{E1B1FF62-50F9-4958-96E3-4CC559C5B0BD}" destId="{FED509AC-F1F2-4500-BDA6-AB5CB4F1CB26}" srcOrd="1" destOrd="0" presId="urn:microsoft.com/office/officeart/2005/8/layout/radial5"/>
    <dgm:cxn modelId="{7A3B36DB-D18B-43E6-907C-253E3303E8A5}" type="presOf" srcId="{9D017EA7-C962-4431-B157-843D1CC6A194}" destId="{FE72D900-6C02-410C-85F5-857693056E24}" srcOrd="0" destOrd="0" presId="urn:microsoft.com/office/officeart/2005/8/layout/radial5"/>
    <dgm:cxn modelId="{F85B897A-3FDC-41CA-9D60-B2314C2A0082}" type="presOf" srcId="{4F4A4A1A-AB51-4ADE-82BE-BF1F04B017B0}" destId="{E1199944-CB26-4A9D-A557-538BF255BB65}" srcOrd="0" destOrd="0" presId="urn:microsoft.com/office/officeart/2005/8/layout/radial5"/>
    <dgm:cxn modelId="{ECB9E876-D00F-4A6E-AF46-EBA657EB4B90}" type="presOf" srcId="{36C90D09-76BD-4D25-872E-B8FED2C833C0}" destId="{AF07807A-D9B2-4DB8-B727-90D5CA2B10FD}" srcOrd="0" destOrd="0" presId="urn:microsoft.com/office/officeart/2005/8/layout/radial5"/>
    <dgm:cxn modelId="{959DDC17-AE31-4E88-9D0B-A138A5407092}" type="presOf" srcId="{AD64D828-3D63-48A4-9E32-6B502E258B12}" destId="{9D46AD64-548D-474A-98DD-DB115E7704ED}" srcOrd="1" destOrd="0" presId="urn:microsoft.com/office/officeart/2005/8/layout/radial5"/>
    <dgm:cxn modelId="{F04E7CC9-D873-4C8C-83BB-0B59E5D561CB}" srcId="{2272F22A-E223-43EF-894B-314E5DB47B94}" destId="{7B73ACE0-BD22-4D1A-B3DA-45CD9A4B4488}" srcOrd="4" destOrd="0" parTransId="{F77189A4-1D83-484C-BDF9-9214AC290C35}" sibTransId="{A953B4BD-DF41-4D85-883C-CF8F08ABCB1B}"/>
    <dgm:cxn modelId="{59FD3A59-3443-424B-9F36-1578F887058E}" srcId="{2272F22A-E223-43EF-894B-314E5DB47B94}" destId="{E983373F-09F4-4471-ADD7-AB7A7F28B41F}" srcOrd="3" destOrd="0" parTransId="{F9B57401-5142-4E8E-B1FF-9FF1ECD5B1F5}" sibTransId="{8111C2F1-576F-44A2-BBC7-45879DDF8B56}"/>
    <dgm:cxn modelId="{845EE6CD-60F6-4E1E-AB6D-11BE2FB75AC6}" type="presOf" srcId="{BF729A6C-2819-4934-9D70-F6130710A831}" destId="{DB024922-9ED8-4FCF-B20E-ECE1D16B9FD8}" srcOrd="0" destOrd="0" presId="urn:microsoft.com/office/officeart/2005/8/layout/radial5"/>
    <dgm:cxn modelId="{2C82FD40-05C1-43D6-8F03-19DEA4856D38}" type="presOf" srcId="{59CADF77-7ECA-4E26-8978-E8F9D7C32BA4}" destId="{20A3CBB6-5A77-4BF9-A97E-2FA183970912}" srcOrd="0" destOrd="0" presId="urn:microsoft.com/office/officeart/2005/8/layout/radial5"/>
    <dgm:cxn modelId="{04C275FB-E3B4-4FD1-8ABF-DD8BA90F0A73}" type="presOf" srcId="{36C90D09-76BD-4D25-872E-B8FED2C833C0}" destId="{00405A0A-1FEE-4C4D-95DE-76D489856704}" srcOrd="1" destOrd="0" presId="urn:microsoft.com/office/officeart/2005/8/layout/radial5"/>
    <dgm:cxn modelId="{B8D5B280-B351-4AF9-A776-A6B168061F94}" type="presOf" srcId="{D8771583-5450-4595-A5BF-BA081F05A8DE}" destId="{8E974B90-5BA4-41B3-A13C-CD91FD23020F}" srcOrd="0" destOrd="0" presId="urn:microsoft.com/office/officeart/2005/8/layout/radial5"/>
    <dgm:cxn modelId="{C735C812-7D11-4F17-BA6A-036E5E78CFB3}" type="presOf" srcId="{AD64D828-3D63-48A4-9E32-6B502E258B12}" destId="{B54A3BF5-51AB-4928-9558-1F294E58902A}" srcOrd="0" destOrd="0" presId="urn:microsoft.com/office/officeart/2005/8/layout/radial5"/>
    <dgm:cxn modelId="{BF96E568-4504-4C5E-98F5-74D29A613006}" srcId="{2272F22A-E223-43EF-894B-314E5DB47B94}" destId="{4581F914-29DC-47A3-9566-522679CE989C}" srcOrd="5" destOrd="0" parTransId="{36C90D09-76BD-4D25-872E-B8FED2C833C0}" sibTransId="{0C0A8E95-B33C-4061-9EA0-DB352935EBC7}"/>
    <dgm:cxn modelId="{21439836-57A8-455F-BE4A-39213AF4108B}" type="presOf" srcId="{8C7A6EE5-C78C-4BF7-9E3B-AB79BA3ECAC7}" destId="{C246ED80-1C2A-4463-BA37-3D618AEF8991}" srcOrd="1" destOrd="0" presId="urn:microsoft.com/office/officeart/2005/8/layout/radial5"/>
    <dgm:cxn modelId="{63508033-C78A-4FB6-A5D2-E3369EBF6325}" type="presOf" srcId="{73E7BA50-D211-4882-8734-718D969DB513}" destId="{21019918-A922-4A62-B31A-286B7FC6D3A1}" srcOrd="0" destOrd="0" presId="urn:microsoft.com/office/officeart/2005/8/layout/radial5"/>
    <dgm:cxn modelId="{8CCD3AFC-D28D-4905-86AF-4218B013A42D}" type="presOf" srcId="{3A724672-1624-4CC5-B4A8-687B27ADA613}" destId="{EF1B8F2B-1DD5-42D0-A2C5-BC1156EC5D63}" srcOrd="0" destOrd="0" presId="urn:microsoft.com/office/officeart/2005/8/layout/radial5"/>
    <dgm:cxn modelId="{35ECE211-59D3-4D17-A29B-86F5F8880138}" type="presOf" srcId="{AEA8E527-ABA6-4787-B970-C8A0B57D7199}" destId="{1E7198CF-DF4B-41C4-9446-9DF0A11977C0}" srcOrd="0" destOrd="0" presId="urn:microsoft.com/office/officeart/2005/8/layout/radial5"/>
    <dgm:cxn modelId="{655E48CA-67B4-4DF5-AB33-CA7CA67FA09E}" type="presOf" srcId="{0F9150FB-0B7E-4B3F-9F8E-D8D894DFC7A3}" destId="{9941E85A-9363-4130-9D8E-71CE67B3480B}" srcOrd="0" destOrd="0" presId="urn:microsoft.com/office/officeart/2005/8/layout/radial5"/>
    <dgm:cxn modelId="{2B84FE5C-5072-430B-AE3C-9CC9782E4A23}" type="presOf" srcId="{F77189A4-1D83-484C-BDF9-9214AC290C35}" destId="{D276D43C-0583-4190-8C3B-5481C266DBA8}" srcOrd="1" destOrd="0" presId="urn:microsoft.com/office/officeart/2005/8/layout/radial5"/>
    <dgm:cxn modelId="{0E857F11-5091-4A0E-8462-08346E13D9AC}" type="presOf" srcId="{C5414689-A73F-4D68-B3A2-92C6D260AAA1}" destId="{C47267F2-6818-4E9F-B74B-271BC1A4695C}" srcOrd="0" destOrd="0" presId="urn:microsoft.com/office/officeart/2005/8/layout/radial5"/>
    <dgm:cxn modelId="{C9F610CF-3FB3-4BD4-9857-EFFDDF537889}" srcId="{2272F22A-E223-43EF-894B-314E5DB47B94}" destId="{ECD08AE0-8B47-444A-95DD-323E984664DF}" srcOrd="0" destOrd="0" parTransId="{C5414689-A73F-4D68-B3A2-92C6D260AAA1}" sibTransId="{7C079AB0-93FE-4695-95B9-3B3DF90859AE}"/>
    <dgm:cxn modelId="{A70C3366-04DD-4B0B-A645-098686B905BF}" type="presOf" srcId="{F77189A4-1D83-484C-BDF9-9214AC290C35}" destId="{E3A62767-5648-4605-BF63-4501D3FE5ECA}" srcOrd="0" destOrd="0" presId="urn:microsoft.com/office/officeart/2005/8/layout/radial5"/>
    <dgm:cxn modelId="{F5410E47-8851-4FA5-82E0-8946DFD0501F}" type="presOf" srcId="{E983373F-09F4-4471-ADD7-AB7A7F28B41F}" destId="{ACD424B7-5846-4689-9252-3730A6D565D4}" srcOrd="0" destOrd="0" presId="urn:microsoft.com/office/officeart/2005/8/layout/radial5"/>
    <dgm:cxn modelId="{DB55000F-2BE6-4FBF-B70C-C5F0E606D94C}" type="presOf" srcId="{C5414689-A73F-4D68-B3A2-92C6D260AAA1}" destId="{A566B2B3-E272-4FF9-AD85-D25514ACBDD5}" srcOrd="1" destOrd="0" presId="urn:microsoft.com/office/officeart/2005/8/layout/radial5"/>
    <dgm:cxn modelId="{ABEF0861-37D4-414E-B568-16B856D83039}" type="presOf" srcId="{8C7A6EE5-C78C-4BF7-9E3B-AB79BA3ECAC7}" destId="{54A30213-1305-42FB-9BAC-5C976AAA27AF}" srcOrd="0" destOrd="0" presId="urn:microsoft.com/office/officeart/2005/8/layout/radial5"/>
    <dgm:cxn modelId="{A47708E3-0A9B-4899-B7CC-98F06A7FAA8B}" srcId="{2272F22A-E223-43EF-894B-314E5DB47B94}" destId="{0F9150FB-0B7E-4B3F-9F8E-D8D894DFC7A3}" srcOrd="6" destOrd="0" parTransId="{AD64D828-3D63-48A4-9E32-6B502E258B12}" sibTransId="{7CD4702F-6225-4303-B1AD-F2DB0B2138B2}"/>
    <dgm:cxn modelId="{E962583D-456E-483C-955A-F5EF20C04EC6}" srcId="{2272F22A-E223-43EF-894B-314E5DB47B94}" destId="{9D017EA7-C962-4431-B157-843D1CC6A194}" srcOrd="1" destOrd="0" parTransId="{4282ECF2-E4E1-4612-A683-C8469DF1C386}" sibTransId="{DC544E3D-3A1C-42D2-AF91-4EB1BCEE5162}"/>
    <dgm:cxn modelId="{BF1A1726-5B6C-4D20-9C31-AD7C2F0A02B7}" type="presOf" srcId="{F9B57401-5142-4E8E-B1FF-9FF1ECD5B1F5}" destId="{03640CBF-624E-437D-8F1A-664588DA2403}" srcOrd="0" destOrd="0" presId="urn:microsoft.com/office/officeart/2005/8/layout/radial5"/>
    <dgm:cxn modelId="{26906B68-A270-4952-8B53-F44E675B1E28}" type="presOf" srcId="{4581F914-29DC-47A3-9566-522679CE989C}" destId="{FAE32302-E3E2-4364-A4A8-26121C623E70}" srcOrd="0" destOrd="0" presId="urn:microsoft.com/office/officeart/2005/8/layout/radial5"/>
    <dgm:cxn modelId="{7F312DCC-75E8-4E0C-AF83-ECFF1B6B1B82}" type="presOf" srcId="{7B73ACE0-BD22-4D1A-B3DA-45CD9A4B4488}" destId="{8E7495D7-AA38-4BFE-A381-3CB2A9FA840B}" srcOrd="0" destOrd="0" presId="urn:microsoft.com/office/officeart/2005/8/layout/radial5"/>
    <dgm:cxn modelId="{60857F47-3F48-45E5-91AD-DDC71FCCD35B}" srcId="{2272F22A-E223-43EF-894B-314E5DB47B94}" destId="{59CADF77-7ECA-4E26-8978-E8F9D7C32BA4}" srcOrd="2" destOrd="0" parTransId="{8C7A6EE5-C78C-4BF7-9E3B-AB79BA3ECAC7}" sibTransId="{F19FC83E-5AFF-48BC-95F0-FC5CDC8B227E}"/>
    <dgm:cxn modelId="{00A50BE4-31C7-4DA5-8D79-3A2F0921B36C}" type="presOf" srcId="{4282ECF2-E4E1-4612-A683-C8469DF1C386}" destId="{76DEA534-1D9D-4C22-904C-4682E23B8C1D}" srcOrd="0" destOrd="0" presId="urn:microsoft.com/office/officeart/2005/8/layout/radial5"/>
    <dgm:cxn modelId="{562ED1CA-B120-4544-BFC9-D4B308F63583}" type="presOf" srcId="{ECD08AE0-8B47-444A-95DD-323E984664DF}" destId="{0F3F68B2-C9CD-433F-9BCA-D7BE0E481267}" srcOrd="0" destOrd="0" presId="urn:microsoft.com/office/officeart/2005/8/layout/radial5"/>
    <dgm:cxn modelId="{1CAA1089-08CD-41E0-9BBF-DB8659426A5E}" srcId="{2272F22A-E223-43EF-894B-314E5DB47B94}" destId="{D8771583-5450-4595-A5BF-BA081F05A8DE}" srcOrd="10" destOrd="0" parTransId="{73E7BA50-D211-4882-8734-718D969DB513}" sibTransId="{E3825C43-C9B6-438F-B121-6C4A7ABD9606}"/>
    <dgm:cxn modelId="{395F3DE5-D7EF-4145-A94E-75A64A4B8A4D}" type="presOf" srcId="{F9B57401-5142-4E8E-B1FF-9FF1ECD5B1F5}" destId="{DFCBC404-5080-45B4-B5AA-51855E252B70}" srcOrd="1" destOrd="0" presId="urn:microsoft.com/office/officeart/2005/8/layout/radial5"/>
    <dgm:cxn modelId="{5A83511B-0297-43D1-9769-D7BE8D19FADD}" type="presOf" srcId="{62B40D6D-F4BA-442F-A2DC-7C93C246CC13}" destId="{702C6577-1526-4FBF-AF17-ABC0A5DD6F1E}" srcOrd="0" destOrd="0" presId="urn:microsoft.com/office/officeart/2005/8/layout/radial5"/>
    <dgm:cxn modelId="{4180D1BD-D426-4102-BE77-83F7357D2CAA}" type="presOf" srcId="{BDF0C5BA-DCF5-44E4-B71E-5E48A9FAC9D9}" destId="{21A4D96A-B1E6-479C-8580-DCB883DDB2A1}" srcOrd="0" destOrd="0" presId="urn:microsoft.com/office/officeart/2005/8/layout/radial5"/>
    <dgm:cxn modelId="{84F3BDE9-74E3-49E3-8C89-602084497423}" type="presOf" srcId="{44167FB2-8E44-4B2B-8EDD-D7DD2B994192}" destId="{C29D4DE6-89CD-4A2D-95C0-09AAE0A287F5}" srcOrd="0" destOrd="0" presId="urn:microsoft.com/office/officeart/2005/8/layout/radial5"/>
    <dgm:cxn modelId="{F74C7F2B-5392-4ECF-B9CD-40F0DA37A562}" type="presOf" srcId="{4282ECF2-E4E1-4612-A683-C8469DF1C386}" destId="{31FED9BC-3F56-4849-8DE3-608C82A5EBB6}" srcOrd="1" destOrd="0" presId="urn:microsoft.com/office/officeart/2005/8/layout/radial5"/>
    <dgm:cxn modelId="{B5654FF0-042A-4EC4-A0FE-03EA84754EF5}" type="presOf" srcId="{E1B1FF62-50F9-4958-96E3-4CC559C5B0BD}" destId="{1D6B4894-CE7E-45CC-BB86-A1C2855572EE}" srcOrd="0" destOrd="0" presId="urn:microsoft.com/office/officeart/2005/8/layout/radial5"/>
    <dgm:cxn modelId="{97AE6AA2-13CC-4435-871C-270DBA3F5C62}" srcId="{2272F22A-E223-43EF-894B-314E5DB47B94}" destId="{44167FB2-8E44-4B2B-8EDD-D7DD2B994192}" srcOrd="8" destOrd="0" parTransId="{36411115-B316-4B07-9BB8-0580FF3FDFA7}" sibTransId="{16F6FF52-EDAE-40FF-A499-22EF25C6FFB3}"/>
    <dgm:cxn modelId="{03141BEF-82F9-4BBD-AC22-952CD17B5A20}" type="presOf" srcId="{73E7BA50-D211-4882-8734-718D969DB513}" destId="{B32BDB5F-6688-4656-8177-6598098B3829}" srcOrd="1" destOrd="0" presId="urn:microsoft.com/office/officeart/2005/8/layout/radial5"/>
    <dgm:cxn modelId="{692415CB-2652-4EEE-A21F-FECD9B34EE53}" srcId="{2272F22A-E223-43EF-894B-314E5DB47B94}" destId="{4F4A4A1A-AB51-4ADE-82BE-BF1F04B017B0}" srcOrd="7" destOrd="0" parTransId="{62B40D6D-F4BA-442F-A2DC-7C93C246CC13}" sibTransId="{5B47D0E3-1011-4EE3-A7FB-837A9610CBC3}"/>
    <dgm:cxn modelId="{B9B32A1D-9397-4AB9-B140-B44C57711B05}" type="presOf" srcId="{36411115-B316-4B07-9BB8-0580FF3FDFA7}" destId="{57399CF8-BF43-4AA9-AAC8-E9438207FFD3}" srcOrd="0" destOrd="0" presId="urn:microsoft.com/office/officeart/2005/8/layout/radial5"/>
    <dgm:cxn modelId="{29A4E7AC-DB0F-43BA-AAAB-F0918EDDA7DF}" srcId="{2272F22A-E223-43EF-894B-314E5DB47B94}" destId="{AEA8E527-ABA6-4787-B970-C8A0B57D7199}" srcOrd="11" destOrd="0" parTransId="{E1B1FF62-50F9-4958-96E3-4CC559C5B0BD}" sibTransId="{82BF0A28-616D-4885-9657-92320E0A6517}"/>
    <dgm:cxn modelId="{4A851F45-7577-493D-B23A-1FB021C9A4F4}" type="presOf" srcId="{3A724672-1624-4CC5-B4A8-687B27ADA613}" destId="{7F027187-3F32-4F13-829F-6F443AE046E5}" srcOrd="1" destOrd="0" presId="urn:microsoft.com/office/officeart/2005/8/layout/radial5"/>
    <dgm:cxn modelId="{FFAAB7AA-DEC3-49D3-BA22-4E748115908D}" srcId="{2272F22A-E223-43EF-894B-314E5DB47B94}" destId="{BF729A6C-2819-4934-9D70-F6130710A831}" srcOrd="9" destOrd="0" parTransId="{3A724672-1624-4CC5-B4A8-687B27ADA613}" sibTransId="{7CDAE3EE-D126-4A1F-8643-B0AD5D9CD86D}"/>
    <dgm:cxn modelId="{6EDA1C54-C257-44F6-A32B-F2B87720E3E1}" type="presOf" srcId="{36411115-B316-4B07-9BB8-0580FF3FDFA7}" destId="{A6F069DB-8978-47DD-812F-56E8EBFEED80}" srcOrd="1" destOrd="0" presId="urn:microsoft.com/office/officeart/2005/8/layout/radial5"/>
    <dgm:cxn modelId="{ED0A10FF-E691-4B2C-9617-7D30605D47CE}" srcId="{BDF0C5BA-DCF5-44E4-B71E-5E48A9FAC9D9}" destId="{2272F22A-E223-43EF-894B-314E5DB47B94}" srcOrd="0" destOrd="0" parTransId="{EE08F2D9-E42E-4C5D-A6B3-D6A98D09BFF3}" sibTransId="{DA25343B-9FCB-4830-9F00-376A5572FB1B}"/>
    <dgm:cxn modelId="{123ED109-8276-47D1-B4EF-98ABBE6632FA}" type="presParOf" srcId="{21A4D96A-B1E6-479C-8580-DCB883DDB2A1}" destId="{3FC867FF-9EC4-4B8F-95C7-BC59548A9521}" srcOrd="0" destOrd="0" presId="urn:microsoft.com/office/officeart/2005/8/layout/radial5"/>
    <dgm:cxn modelId="{D6903C88-D58C-4067-937F-20EC88B7A7E4}" type="presParOf" srcId="{21A4D96A-B1E6-479C-8580-DCB883DDB2A1}" destId="{C47267F2-6818-4E9F-B74B-271BC1A4695C}" srcOrd="1" destOrd="0" presId="urn:microsoft.com/office/officeart/2005/8/layout/radial5"/>
    <dgm:cxn modelId="{8449D69A-1B59-43DE-B14A-71B490392525}" type="presParOf" srcId="{C47267F2-6818-4E9F-B74B-271BC1A4695C}" destId="{A566B2B3-E272-4FF9-AD85-D25514ACBDD5}" srcOrd="0" destOrd="0" presId="urn:microsoft.com/office/officeart/2005/8/layout/radial5"/>
    <dgm:cxn modelId="{10D3F0D5-E390-4785-A8EA-B98DF21E6DEE}" type="presParOf" srcId="{21A4D96A-B1E6-479C-8580-DCB883DDB2A1}" destId="{0F3F68B2-C9CD-433F-9BCA-D7BE0E481267}" srcOrd="2" destOrd="0" presId="urn:microsoft.com/office/officeart/2005/8/layout/radial5"/>
    <dgm:cxn modelId="{7B3A8D7B-5CD7-4FD4-83C7-4D1999DF9C28}" type="presParOf" srcId="{21A4D96A-B1E6-479C-8580-DCB883DDB2A1}" destId="{76DEA534-1D9D-4C22-904C-4682E23B8C1D}" srcOrd="3" destOrd="0" presId="urn:microsoft.com/office/officeart/2005/8/layout/radial5"/>
    <dgm:cxn modelId="{E4BF2356-74BB-4089-88B5-64C5A7678E7A}" type="presParOf" srcId="{76DEA534-1D9D-4C22-904C-4682E23B8C1D}" destId="{31FED9BC-3F56-4849-8DE3-608C82A5EBB6}" srcOrd="0" destOrd="0" presId="urn:microsoft.com/office/officeart/2005/8/layout/radial5"/>
    <dgm:cxn modelId="{169729B3-1E66-4B7A-AA65-05EADC9F01D4}" type="presParOf" srcId="{21A4D96A-B1E6-479C-8580-DCB883DDB2A1}" destId="{FE72D900-6C02-410C-85F5-857693056E24}" srcOrd="4" destOrd="0" presId="urn:microsoft.com/office/officeart/2005/8/layout/radial5"/>
    <dgm:cxn modelId="{3A0A653F-FD27-467B-99C9-94A2B899E303}" type="presParOf" srcId="{21A4D96A-B1E6-479C-8580-DCB883DDB2A1}" destId="{54A30213-1305-42FB-9BAC-5C976AAA27AF}" srcOrd="5" destOrd="0" presId="urn:microsoft.com/office/officeart/2005/8/layout/radial5"/>
    <dgm:cxn modelId="{A4064EFE-47EC-4C11-96C7-F8EC2500AED4}" type="presParOf" srcId="{54A30213-1305-42FB-9BAC-5C976AAA27AF}" destId="{C246ED80-1C2A-4463-BA37-3D618AEF8991}" srcOrd="0" destOrd="0" presId="urn:microsoft.com/office/officeart/2005/8/layout/radial5"/>
    <dgm:cxn modelId="{8251F0C6-329F-4386-841F-20F1E2E720E6}" type="presParOf" srcId="{21A4D96A-B1E6-479C-8580-DCB883DDB2A1}" destId="{20A3CBB6-5A77-4BF9-A97E-2FA183970912}" srcOrd="6" destOrd="0" presId="urn:microsoft.com/office/officeart/2005/8/layout/radial5"/>
    <dgm:cxn modelId="{0D252C15-9F03-4979-BFF4-0A0D1C7B15F1}" type="presParOf" srcId="{21A4D96A-B1E6-479C-8580-DCB883DDB2A1}" destId="{03640CBF-624E-437D-8F1A-664588DA2403}" srcOrd="7" destOrd="0" presId="urn:microsoft.com/office/officeart/2005/8/layout/radial5"/>
    <dgm:cxn modelId="{DA90EB33-D6D3-4D0F-BB35-178A12A62DCB}" type="presParOf" srcId="{03640CBF-624E-437D-8F1A-664588DA2403}" destId="{DFCBC404-5080-45B4-B5AA-51855E252B70}" srcOrd="0" destOrd="0" presId="urn:microsoft.com/office/officeart/2005/8/layout/radial5"/>
    <dgm:cxn modelId="{9855D0A5-68B1-4ED5-AC65-1D4BBDD98551}" type="presParOf" srcId="{21A4D96A-B1E6-479C-8580-DCB883DDB2A1}" destId="{ACD424B7-5846-4689-9252-3730A6D565D4}" srcOrd="8" destOrd="0" presId="urn:microsoft.com/office/officeart/2005/8/layout/radial5"/>
    <dgm:cxn modelId="{E6FF3210-7C74-4A67-ACB7-8DE710C53133}" type="presParOf" srcId="{21A4D96A-B1E6-479C-8580-DCB883DDB2A1}" destId="{E3A62767-5648-4605-BF63-4501D3FE5ECA}" srcOrd="9" destOrd="0" presId="urn:microsoft.com/office/officeart/2005/8/layout/radial5"/>
    <dgm:cxn modelId="{99C2A548-16E1-4637-B800-61B5D355D2F7}" type="presParOf" srcId="{E3A62767-5648-4605-BF63-4501D3FE5ECA}" destId="{D276D43C-0583-4190-8C3B-5481C266DBA8}" srcOrd="0" destOrd="0" presId="urn:microsoft.com/office/officeart/2005/8/layout/radial5"/>
    <dgm:cxn modelId="{D5F731A3-3307-4A96-937D-3D9AE3B65A41}" type="presParOf" srcId="{21A4D96A-B1E6-479C-8580-DCB883DDB2A1}" destId="{8E7495D7-AA38-4BFE-A381-3CB2A9FA840B}" srcOrd="10" destOrd="0" presId="urn:microsoft.com/office/officeart/2005/8/layout/radial5"/>
    <dgm:cxn modelId="{60E9C729-8017-4481-B60C-2E80863631AF}" type="presParOf" srcId="{21A4D96A-B1E6-479C-8580-DCB883DDB2A1}" destId="{AF07807A-D9B2-4DB8-B727-90D5CA2B10FD}" srcOrd="11" destOrd="0" presId="urn:microsoft.com/office/officeart/2005/8/layout/radial5"/>
    <dgm:cxn modelId="{50595724-066F-4500-8CCD-11618AC44B06}" type="presParOf" srcId="{AF07807A-D9B2-4DB8-B727-90D5CA2B10FD}" destId="{00405A0A-1FEE-4C4D-95DE-76D489856704}" srcOrd="0" destOrd="0" presId="urn:microsoft.com/office/officeart/2005/8/layout/radial5"/>
    <dgm:cxn modelId="{65A6F4F6-1CE3-4ED5-8E65-5D29AE71CE53}" type="presParOf" srcId="{21A4D96A-B1E6-479C-8580-DCB883DDB2A1}" destId="{FAE32302-E3E2-4364-A4A8-26121C623E70}" srcOrd="12" destOrd="0" presId="urn:microsoft.com/office/officeart/2005/8/layout/radial5"/>
    <dgm:cxn modelId="{C303FE6D-BEB4-4E1D-93A3-204713C0B8E8}" type="presParOf" srcId="{21A4D96A-B1E6-479C-8580-DCB883DDB2A1}" destId="{B54A3BF5-51AB-4928-9558-1F294E58902A}" srcOrd="13" destOrd="0" presId="urn:microsoft.com/office/officeart/2005/8/layout/radial5"/>
    <dgm:cxn modelId="{B0ECF47B-8145-4D1E-BF51-0DC65A3C4028}" type="presParOf" srcId="{B54A3BF5-51AB-4928-9558-1F294E58902A}" destId="{9D46AD64-548D-474A-98DD-DB115E7704ED}" srcOrd="0" destOrd="0" presId="urn:microsoft.com/office/officeart/2005/8/layout/radial5"/>
    <dgm:cxn modelId="{2FC45F50-D93F-4051-9DA8-F630AEA7F1C5}" type="presParOf" srcId="{21A4D96A-B1E6-479C-8580-DCB883DDB2A1}" destId="{9941E85A-9363-4130-9D8E-71CE67B3480B}" srcOrd="14" destOrd="0" presId="urn:microsoft.com/office/officeart/2005/8/layout/radial5"/>
    <dgm:cxn modelId="{847AE951-5E5E-45E2-AF1F-283FD299A169}" type="presParOf" srcId="{21A4D96A-B1E6-479C-8580-DCB883DDB2A1}" destId="{702C6577-1526-4FBF-AF17-ABC0A5DD6F1E}" srcOrd="15" destOrd="0" presId="urn:microsoft.com/office/officeart/2005/8/layout/radial5"/>
    <dgm:cxn modelId="{54A64098-1C25-4683-AF8B-D98F16257A2A}" type="presParOf" srcId="{702C6577-1526-4FBF-AF17-ABC0A5DD6F1E}" destId="{9345E7A2-9376-473F-A295-44F33B6032F3}" srcOrd="0" destOrd="0" presId="urn:microsoft.com/office/officeart/2005/8/layout/radial5"/>
    <dgm:cxn modelId="{CA5FABC3-9B06-42C4-ABD6-E52923600934}" type="presParOf" srcId="{21A4D96A-B1E6-479C-8580-DCB883DDB2A1}" destId="{E1199944-CB26-4A9D-A557-538BF255BB65}" srcOrd="16" destOrd="0" presId="urn:microsoft.com/office/officeart/2005/8/layout/radial5"/>
    <dgm:cxn modelId="{BA820CC9-C4B0-4DD8-8603-7DD23D76C12C}" type="presParOf" srcId="{21A4D96A-B1E6-479C-8580-DCB883DDB2A1}" destId="{57399CF8-BF43-4AA9-AAC8-E9438207FFD3}" srcOrd="17" destOrd="0" presId="urn:microsoft.com/office/officeart/2005/8/layout/radial5"/>
    <dgm:cxn modelId="{9310E526-A870-429A-91C3-2E8F755BC2E5}" type="presParOf" srcId="{57399CF8-BF43-4AA9-AAC8-E9438207FFD3}" destId="{A6F069DB-8978-47DD-812F-56E8EBFEED80}" srcOrd="0" destOrd="0" presId="urn:microsoft.com/office/officeart/2005/8/layout/radial5"/>
    <dgm:cxn modelId="{F9C0ADC0-C744-4C9E-B08E-2486CF080A95}" type="presParOf" srcId="{21A4D96A-B1E6-479C-8580-DCB883DDB2A1}" destId="{C29D4DE6-89CD-4A2D-95C0-09AAE0A287F5}" srcOrd="18" destOrd="0" presId="urn:microsoft.com/office/officeart/2005/8/layout/radial5"/>
    <dgm:cxn modelId="{73D1AE66-D9E5-4412-B3AE-01174A744D76}" type="presParOf" srcId="{21A4D96A-B1E6-479C-8580-DCB883DDB2A1}" destId="{EF1B8F2B-1DD5-42D0-A2C5-BC1156EC5D63}" srcOrd="19" destOrd="0" presId="urn:microsoft.com/office/officeart/2005/8/layout/radial5"/>
    <dgm:cxn modelId="{D4D7CA5C-5CBE-4D2F-B926-FE425B11880E}" type="presParOf" srcId="{EF1B8F2B-1DD5-42D0-A2C5-BC1156EC5D63}" destId="{7F027187-3F32-4F13-829F-6F443AE046E5}" srcOrd="0" destOrd="0" presId="urn:microsoft.com/office/officeart/2005/8/layout/radial5"/>
    <dgm:cxn modelId="{D9EB7B96-22EA-4F72-BC43-190D403DA6C8}" type="presParOf" srcId="{21A4D96A-B1E6-479C-8580-DCB883DDB2A1}" destId="{DB024922-9ED8-4FCF-B20E-ECE1D16B9FD8}" srcOrd="20" destOrd="0" presId="urn:microsoft.com/office/officeart/2005/8/layout/radial5"/>
    <dgm:cxn modelId="{57AA1209-2174-4927-BFEB-D89B9000F073}" type="presParOf" srcId="{21A4D96A-B1E6-479C-8580-DCB883DDB2A1}" destId="{21019918-A922-4A62-B31A-286B7FC6D3A1}" srcOrd="21" destOrd="0" presId="urn:microsoft.com/office/officeart/2005/8/layout/radial5"/>
    <dgm:cxn modelId="{48355029-CA2B-4B93-A690-09AE851C1F81}" type="presParOf" srcId="{21019918-A922-4A62-B31A-286B7FC6D3A1}" destId="{B32BDB5F-6688-4656-8177-6598098B3829}" srcOrd="0" destOrd="0" presId="urn:microsoft.com/office/officeart/2005/8/layout/radial5"/>
    <dgm:cxn modelId="{5C0076D5-8CF9-4271-A609-CCDD721780E9}" type="presParOf" srcId="{21A4D96A-B1E6-479C-8580-DCB883DDB2A1}" destId="{8E974B90-5BA4-41B3-A13C-CD91FD23020F}" srcOrd="22" destOrd="0" presId="urn:microsoft.com/office/officeart/2005/8/layout/radial5"/>
    <dgm:cxn modelId="{E84C096B-62F0-4F1B-8E11-42B3A5B44A87}" type="presParOf" srcId="{21A4D96A-B1E6-479C-8580-DCB883DDB2A1}" destId="{1D6B4894-CE7E-45CC-BB86-A1C2855572EE}" srcOrd="23" destOrd="0" presId="urn:microsoft.com/office/officeart/2005/8/layout/radial5"/>
    <dgm:cxn modelId="{C5AC31AE-89B6-4BB5-806C-E2C0F9490DE6}" type="presParOf" srcId="{1D6B4894-CE7E-45CC-BB86-A1C2855572EE}" destId="{FED509AC-F1F2-4500-BDA6-AB5CB4F1CB26}" srcOrd="0" destOrd="0" presId="urn:microsoft.com/office/officeart/2005/8/layout/radial5"/>
    <dgm:cxn modelId="{C656F195-55C2-4A8D-8C0C-E2F59F08C02F}" type="presParOf" srcId="{21A4D96A-B1E6-479C-8580-DCB883DDB2A1}" destId="{1E7198CF-DF4B-41C4-9446-9DF0A11977C0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67FF-9EC4-4B8F-95C7-BC59548A9521}">
      <dsp:nvSpPr>
        <dsp:cNvPr id="0" name=""/>
        <dsp:cNvSpPr/>
      </dsp:nvSpPr>
      <dsp:spPr>
        <a:xfrm>
          <a:off x="2326885" y="1327198"/>
          <a:ext cx="1344350" cy="13443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Единый соревновательный цикл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523760" y="1524073"/>
        <a:ext cx="950600" cy="950600"/>
      </dsp:txXfrm>
    </dsp:sp>
    <dsp:sp modelId="{C47267F2-6818-4E9F-B74B-271BC1A4695C}">
      <dsp:nvSpPr>
        <dsp:cNvPr id="0" name=""/>
        <dsp:cNvSpPr/>
      </dsp:nvSpPr>
      <dsp:spPr>
        <a:xfrm rot="16200000">
          <a:off x="2832725" y="873371"/>
          <a:ext cx="333055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880971" y="985944"/>
        <a:ext cx="236564" cy="192983"/>
      </dsp:txXfrm>
    </dsp:sp>
    <dsp:sp modelId="{0F3F68B2-C9CD-433F-9BCA-D7BE0E481267}">
      <dsp:nvSpPr>
        <dsp:cNvPr id="0" name=""/>
        <dsp:cNvSpPr/>
      </dsp:nvSpPr>
      <dsp:spPr>
        <a:xfrm>
          <a:off x="2634853" y="-29622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741527" y="77052"/>
        <a:ext cx="515066" cy="515066"/>
      </dsp:txXfrm>
    </dsp:sp>
    <dsp:sp modelId="{76DEA534-1D9D-4C22-904C-4682E23B8C1D}">
      <dsp:nvSpPr>
        <dsp:cNvPr id="0" name=""/>
        <dsp:cNvSpPr/>
      </dsp:nvSpPr>
      <dsp:spPr>
        <a:xfrm rot="18000000">
          <a:off x="3321202" y="1004258"/>
          <a:ext cx="333055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345325" y="1110367"/>
        <a:ext cx="236564" cy="192983"/>
      </dsp:txXfrm>
    </dsp:sp>
    <dsp:sp modelId="{FE72D900-6C02-410C-85F5-857693056E24}">
      <dsp:nvSpPr>
        <dsp:cNvPr id="0" name=""/>
        <dsp:cNvSpPr/>
      </dsp:nvSpPr>
      <dsp:spPr>
        <a:xfrm>
          <a:off x="3467247" y="193417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573921" y="300091"/>
        <a:ext cx="515066" cy="515066"/>
      </dsp:txXfrm>
    </dsp:sp>
    <dsp:sp modelId="{54A30213-1305-42FB-9BAC-5C976AAA27AF}">
      <dsp:nvSpPr>
        <dsp:cNvPr id="0" name=""/>
        <dsp:cNvSpPr/>
      </dsp:nvSpPr>
      <dsp:spPr>
        <a:xfrm rot="19757916">
          <a:off x="3674787" y="1348212"/>
          <a:ext cx="340149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81549" y="1437171"/>
        <a:ext cx="243658" cy="192983"/>
      </dsp:txXfrm>
    </dsp:sp>
    <dsp:sp modelId="{20A3CBB6-5A77-4BF9-A97E-2FA183970912}">
      <dsp:nvSpPr>
        <dsp:cNvPr id="0" name=""/>
        <dsp:cNvSpPr/>
      </dsp:nvSpPr>
      <dsp:spPr>
        <a:xfrm>
          <a:off x="4077813" y="778351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4184487" y="885025"/>
        <a:ext cx="515066" cy="515066"/>
      </dsp:txXfrm>
    </dsp:sp>
    <dsp:sp modelId="{03640CBF-624E-437D-8F1A-664588DA2403}">
      <dsp:nvSpPr>
        <dsp:cNvPr id="0" name=""/>
        <dsp:cNvSpPr/>
      </dsp:nvSpPr>
      <dsp:spPr>
        <a:xfrm rot="21577302">
          <a:off x="3813705" y="1843814"/>
          <a:ext cx="342796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13706" y="1908460"/>
        <a:ext cx="246305" cy="192983"/>
      </dsp:txXfrm>
    </dsp:sp>
    <dsp:sp modelId="{ACD424B7-5846-4689-9252-3730A6D565D4}">
      <dsp:nvSpPr>
        <dsp:cNvPr id="0" name=""/>
        <dsp:cNvSpPr/>
      </dsp:nvSpPr>
      <dsp:spPr>
        <a:xfrm>
          <a:off x="4317984" y="1624053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4424658" y="1730727"/>
        <a:ext cx="515066" cy="515066"/>
      </dsp:txXfrm>
    </dsp:sp>
    <dsp:sp modelId="{E3A62767-5648-4605-BF63-4501D3FE5ECA}">
      <dsp:nvSpPr>
        <dsp:cNvPr id="0" name=""/>
        <dsp:cNvSpPr/>
      </dsp:nvSpPr>
      <dsp:spPr>
        <a:xfrm rot="1754784">
          <a:off x="3683396" y="2325018"/>
          <a:ext cx="327214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89546" y="2365774"/>
        <a:ext cx="230723" cy="192983"/>
      </dsp:txXfrm>
    </dsp:sp>
    <dsp:sp modelId="{8E7495D7-AA38-4BFE-A381-3CB2A9FA840B}">
      <dsp:nvSpPr>
        <dsp:cNvPr id="0" name=""/>
        <dsp:cNvSpPr/>
      </dsp:nvSpPr>
      <dsp:spPr>
        <a:xfrm>
          <a:off x="4077809" y="2443142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184483" y="2549816"/>
        <a:ext cx="515066" cy="515066"/>
      </dsp:txXfrm>
    </dsp:sp>
    <dsp:sp modelId="{AF07807A-D9B2-4DB8-B727-90D5CA2B10FD}">
      <dsp:nvSpPr>
        <dsp:cNvPr id="0" name=""/>
        <dsp:cNvSpPr/>
      </dsp:nvSpPr>
      <dsp:spPr>
        <a:xfrm rot="3572289">
          <a:off x="3328391" y="2683857"/>
          <a:ext cx="322193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352178" y="2706598"/>
        <a:ext cx="225702" cy="192983"/>
      </dsp:txXfrm>
    </dsp:sp>
    <dsp:sp modelId="{FAE32302-E3E2-4364-A4A8-26121C623E70}">
      <dsp:nvSpPr>
        <dsp:cNvPr id="0" name=""/>
        <dsp:cNvSpPr/>
      </dsp:nvSpPr>
      <dsp:spPr>
        <a:xfrm>
          <a:off x="3468452" y="3052494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575126" y="3159168"/>
        <a:ext cx="515066" cy="515066"/>
      </dsp:txXfrm>
    </dsp:sp>
    <dsp:sp modelId="{B54A3BF5-51AB-4928-9558-1F294E58902A}">
      <dsp:nvSpPr>
        <dsp:cNvPr id="0" name=""/>
        <dsp:cNvSpPr/>
      </dsp:nvSpPr>
      <dsp:spPr>
        <a:xfrm rot="5397480">
          <a:off x="2840087" y="2827194"/>
          <a:ext cx="320102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888067" y="2843506"/>
        <a:ext cx="224071" cy="192983"/>
      </dsp:txXfrm>
    </dsp:sp>
    <dsp:sp modelId="{9941E85A-9363-4130-9D8E-71CE67B3480B}">
      <dsp:nvSpPr>
        <dsp:cNvPr id="0" name=""/>
        <dsp:cNvSpPr/>
      </dsp:nvSpPr>
      <dsp:spPr>
        <a:xfrm>
          <a:off x="2636055" y="3275516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742729" y="3382190"/>
        <a:ext cx="515066" cy="515066"/>
      </dsp:txXfrm>
    </dsp:sp>
    <dsp:sp modelId="{702C6577-1526-4FBF-AF17-ABC0A5DD6F1E}">
      <dsp:nvSpPr>
        <dsp:cNvPr id="0" name=""/>
        <dsp:cNvSpPr/>
      </dsp:nvSpPr>
      <dsp:spPr>
        <a:xfrm rot="7223364">
          <a:off x="2349769" y="2707508"/>
          <a:ext cx="321549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422401" y="2730229"/>
        <a:ext cx="225084" cy="192983"/>
      </dsp:txXfrm>
    </dsp:sp>
    <dsp:sp modelId="{E1199944-CB26-4A9D-A557-538BF255BB65}">
      <dsp:nvSpPr>
        <dsp:cNvPr id="0" name=""/>
        <dsp:cNvSpPr/>
      </dsp:nvSpPr>
      <dsp:spPr>
        <a:xfrm>
          <a:off x="1803661" y="3052499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910335" y="3159173"/>
        <a:ext cx="515066" cy="515066"/>
      </dsp:txXfrm>
    </dsp:sp>
    <dsp:sp modelId="{57399CF8-BF43-4AA9-AAC8-E9438207FFD3}">
      <dsp:nvSpPr>
        <dsp:cNvPr id="0" name=""/>
        <dsp:cNvSpPr/>
      </dsp:nvSpPr>
      <dsp:spPr>
        <a:xfrm rot="9019944">
          <a:off x="1987824" y="2356097"/>
          <a:ext cx="330126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077991" y="2396544"/>
        <a:ext cx="233635" cy="192983"/>
      </dsp:txXfrm>
    </dsp:sp>
    <dsp:sp modelId="{C29D4DE6-89CD-4A2D-95C0-09AAE0A287F5}">
      <dsp:nvSpPr>
        <dsp:cNvPr id="0" name=""/>
        <dsp:cNvSpPr/>
      </dsp:nvSpPr>
      <dsp:spPr>
        <a:xfrm>
          <a:off x="1193101" y="2456447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299775" y="2563121"/>
        <a:ext cx="515066" cy="515066"/>
      </dsp:txXfrm>
    </dsp:sp>
    <dsp:sp modelId="{EF1B8F2B-1DD5-42D0-A2C5-BC1156EC5D63}">
      <dsp:nvSpPr>
        <dsp:cNvPr id="0" name=""/>
        <dsp:cNvSpPr/>
      </dsp:nvSpPr>
      <dsp:spPr>
        <a:xfrm rot="10822950">
          <a:off x="1855951" y="1867342"/>
          <a:ext cx="333081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52441" y="1931991"/>
        <a:ext cx="236590" cy="192983"/>
      </dsp:txXfrm>
    </dsp:sp>
    <dsp:sp modelId="{DB024922-9ED8-4FCF-B20E-ECE1D16B9FD8}">
      <dsp:nvSpPr>
        <dsp:cNvPr id="0" name=""/>
        <dsp:cNvSpPr/>
      </dsp:nvSpPr>
      <dsp:spPr>
        <a:xfrm>
          <a:off x="970051" y="1624052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076725" y="1730726"/>
        <a:ext cx="515066" cy="515066"/>
      </dsp:txXfrm>
    </dsp:sp>
    <dsp:sp modelId="{21019918-A922-4A62-B31A-286B7FC6D3A1}">
      <dsp:nvSpPr>
        <dsp:cNvPr id="0" name=""/>
        <dsp:cNvSpPr/>
      </dsp:nvSpPr>
      <dsp:spPr>
        <a:xfrm rot="12619800">
          <a:off x="1985860" y="1379153"/>
          <a:ext cx="336020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075748" y="1467843"/>
        <a:ext cx="239529" cy="192983"/>
      </dsp:txXfrm>
    </dsp:sp>
    <dsp:sp modelId="{8E974B90-5BA4-41B3-A13C-CD91FD23020F}">
      <dsp:nvSpPr>
        <dsp:cNvPr id="0" name=""/>
        <dsp:cNvSpPr/>
      </dsp:nvSpPr>
      <dsp:spPr>
        <a:xfrm>
          <a:off x="1193093" y="791657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299767" y="898331"/>
        <a:ext cx="515066" cy="515066"/>
      </dsp:txXfrm>
    </dsp:sp>
    <dsp:sp modelId="{1D6B4894-CE7E-45CC-BB86-A1C2855572EE}">
      <dsp:nvSpPr>
        <dsp:cNvPr id="0" name=""/>
        <dsp:cNvSpPr/>
      </dsp:nvSpPr>
      <dsp:spPr>
        <a:xfrm rot="14411394">
          <a:off x="2342377" y="1022128"/>
          <a:ext cx="338164" cy="32163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414607" y="1128317"/>
        <a:ext cx="241673" cy="192983"/>
      </dsp:txXfrm>
    </dsp:sp>
    <dsp:sp modelId="{1E7198CF-DF4B-41C4-9446-9DF0A11977C0}">
      <dsp:nvSpPr>
        <dsp:cNvPr id="0" name=""/>
        <dsp:cNvSpPr/>
      </dsp:nvSpPr>
      <dsp:spPr>
        <a:xfrm>
          <a:off x="1802450" y="182302"/>
          <a:ext cx="728414" cy="7284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909124" y="288976"/>
        <a:ext cx="515066" cy="515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92BE-F136-4ACF-998B-46AD745C34D6}">
      <dsp:nvSpPr>
        <dsp:cNvPr id="0" name=""/>
        <dsp:cNvSpPr/>
      </dsp:nvSpPr>
      <dsp:spPr>
        <a:xfrm>
          <a:off x="4165153" y="2582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>
        <a:off x="4230583" y="68012"/>
        <a:ext cx="315923" cy="315923"/>
      </dsp:txXfrm>
    </dsp:sp>
    <dsp:sp modelId="{A00367CE-86FC-4A72-B634-D90DAD3EF1BF}">
      <dsp:nvSpPr>
        <dsp:cNvPr id="0" name=""/>
        <dsp:cNvSpPr/>
      </dsp:nvSpPr>
      <dsp:spPr>
        <a:xfrm rot="5564205">
          <a:off x="4668696" y="209043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407" y="221363"/>
        <a:ext cx="83336" cy="90473"/>
      </dsp:txXfrm>
    </dsp:sp>
    <dsp:sp modelId="{96A76F57-AEBC-42FC-89AB-9D47B783CE1E}">
      <dsp:nvSpPr>
        <dsp:cNvPr id="0" name=""/>
        <dsp:cNvSpPr/>
      </dsp:nvSpPr>
      <dsp:spPr>
        <a:xfrm>
          <a:off x="4825131" y="125953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>
        <a:off x="4890561" y="191383"/>
        <a:ext cx="315923" cy="315923"/>
      </dsp:txXfrm>
    </dsp:sp>
    <dsp:sp modelId="{89898E75-1AEB-4DC9-870D-6B3473982A2D}">
      <dsp:nvSpPr>
        <dsp:cNvPr id="0" name=""/>
        <dsp:cNvSpPr/>
      </dsp:nvSpPr>
      <dsp:spPr>
        <a:xfrm rot="6834793">
          <a:off x="5284555" y="446300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309652" y="460133"/>
        <a:ext cx="83336" cy="90473"/>
      </dsp:txXfrm>
    </dsp:sp>
    <dsp:sp modelId="{E3FC252F-7D1C-4A89-8FEF-43FE1F1F2987}">
      <dsp:nvSpPr>
        <dsp:cNvPr id="0" name=""/>
        <dsp:cNvSpPr/>
      </dsp:nvSpPr>
      <dsp:spPr>
        <a:xfrm>
          <a:off x="5395976" y="479405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>
        <a:off x="5461406" y="544835"/>
        <a:ext cx="315923" cy="315923"/>
      </dsp:txXfrm>
    </dsp:sp>
    <dsp:sp modelId="{E9937445-BE1D-4699-89DB-D1BD95D9DF28}">
      <dsp:nvSpPr>
        <dsp:cNvPr id="0" name=""/>
        <dsp:cNvSpPr/>
      </dsp:nvSpPr>
      <dsp:spPr>
        <a:xfrm rot="8105382">
          <a:off x="5773119" y="890009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803624" y="907559"/>
        <a:ext cx="83336" cy="90473"/>
      </dsp:txXfrm>
    </dsp:sp>
    <dsp:sp modelId="{BC086476-AB16-41A2-AF9D-CEFAE100F55B}">
      <dsp:nvSpPr>
        <dsp:cNvPr id="0" name=""/>
        <dsp:cNvSpPr/>
      </dsp:nvSpPr>
      <dsp:spPr>
        <a:xfrm>
          <a:off x="5800591" y="1015202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>
        <a:off x="5866021" y="1080632"/>
        <a:ext cx="315923" cy="315923"/>
      </dsp:txXfrm>
    </dsp:sp>
    <dsp:sp modelId="{5128C315-FECE-4552-AC9E-2EC35FA534B2}">
      <dsp:nvSpPr>
        <dsp:cNvPr id="0" name=""/>
        <dsp:cNvSpPr/>
      </dsp:nvSpPr>
      <dsp:spPr>
        <a:xfrm rot="9375970">
          <a:off x="6068404" y="1480245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102610" y="1503215"/>
        <a:ext cx="83336" cy="90473"/>
      </dsp:txXfrm>
    </dsp:sp>
    <dsp:sp modelId="{181164D1-6491-4470-BDAD-2ACD35F1A5F6}">
      <dsp:nvSpPr>
        <dsp:cNvPr id="0" name=""/>
        <dsp:cNvSpPr/>
      </dsp:nvSpPr>
      <dsp:spPr>
        <a:xfrm>
          <a:off x="5984331" y="1660981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>
        <a:off x="6049761" y="1726411"/>
        <a:ext cx="315923" cy="315923"/>
      </dsp:txXfrm>
    </dsp:sp>
    <dsp:sp modelId="{5186107A-4185-4571-910A-E38A198D7776}">
      <dsp:nvSpPr>
        <dsp:cNvPr id="0" name=""/>
        <dsp:cNvSpPr/>
      </dsp:nvSpPr>
      <dsp:spPr>
        <a:xfrm rot="10646558">
          <a:off x="6130532" y="2137293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6166230" y="2166654"/>
        <a:ext cx="83336" cy="90473"/>
      </dsp:txXfrm>
    </dsp:sp>
    <dsp:sp modelId="{88F35933-19E3-4CD8-9740-225C618DDE88}">
      <dsp:nvSpPr>
        <dsp:cNvPr id="0" name=""/>
        <dsp:cNvSpPr/>
      </dsp:nvSpPr>
      <dsp:spPr>
        <a:xfrm>
          <a:off x="5922381" y="2329527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</a:t>
          </a:r>
          <a:endParaRPr lang="ru-RU" sz="1900" kern="1200" dirty="0"/>
        </a:p>
      </dsp:txBody>
      <dsp:txXfrm>
        <a:off x="5987811" y="2394957"/>
        <a:ext cx="315923" cy="315923"/>
      </dsp:txXfrm>
    </dsp:sp>
    <dsp:sp modelId="{7EC80C04-577B-49C8-8E16-1E419240D48F}">
      <dsp:nvSpPr>
        <dsp:cNvPr id="0" name=""/>
        <dsp:cNvSpPr/>
      </dsp:nvSpPr>
      <dsp:spPr>
        <a:xfrm rot="11917146">
          <a:off x="5951112" y="2772416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5985893" y="2808276"/>
        <a:ext cx="83336" cy="90473"/>
      </dsp:txXfrm>
    </dsp:sp>
    <dsp:sp modelId="{0642C5D9-828A-4871-9F08-678AF2DC33F8}">
      <dsp:nvSpPr>
        <dsp:cNvPr id="0" name=""/>
        <dsp:cNvSpPr/>
      </dsp:nvSpPr>
      <dsp:spPr>
        <a:xfrm>
          <a:off x="5623108" y="2930549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</a:t>
          </a:r>
          <a:endParaRPr lang="ru-RU" sz="1900" kern="1200" dirty="0"/>
        </a:p>
      </dsp:txBody>
      <dsp:txXfrm>
        <a:off x="5688538" y="2995979"/>
        <a:ext cx="315923" cy="315923"/>
      </dsp:txXfrm>
    </dsp:sp>
    <dsp:sp modelId="{3403A595-D54E-47FF-99CF-B1DF7BD7B7F2}">
      <dsp:nvSpPr>
        <dsp:cNvPr id="0" name=""/>
        <dsp:cNvSpPr/>
      </dsp:nvSpPr>
      <dsp:spPr>
        <a:xfrm rot="13187735">
          <a:off x="5554375" y="3299836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5585954" y="3341424"/>
        <a:ext cx="83336" cy="90473"/>
      </dsp:txXfrm>
    </dsp:sp>
    <dsp:sp modelId="{2FC5C0A3-D9CD-4255-8111-678F664A9260}">
      <dsp:nvSpPr>
        <dsp:cNvPr id="0" name=""/>
        <dsp:cNvSpPr/>
      </dsp:nvSpPr>
      <dsp:spPr>
        <a:xfrm>
          <a:off x="5126930" y="3382875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8</a:t>
          </a:r>
          <a:endParaRPr lang="ru-RU" sz="1900" kern="1200" dirty="0"/>
        </a:p>
      </dsp:txBody>
      <dsp:txXfrm>
        <a:off x="5192360" y="3448305"/>
        <a:ext cx="315923" cy="315923"/>
      </dsp:txXfrm>
    </dsp:sp>
    <dsp:sp modelId="{8FDADC89-53D5-414B-B4C5-C42A35209E83}">
      <dsp:nvSpPr>
        <dsp:cNvPr id="0" name=""/>
        <dsp:cNvSpPr/>
      </dsp:nvSpPr>
      <dsp:spPr>
        <a:xfrm rot="14458323">
          <a:off x="4993902" y="3648322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5020425" y="3694095"/>
        <a:ext cx="83336" cy="90473"/>
      </dsp:txXfrm>
    </dsp:sp>
    <dsp:sp modelId="{BAD508E6-2E44-41E4-AFED-5FED829FD99D}">
      <dsp:nvSpPr>
        <dsp:cNvPr id="0" name=""/>
        <dsp:cNvSpPr/>
      </dsp:nvSpPr>
      <dsp:spPr>
        <a:xfrm>
          <a:off x="4500858" y="3625416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</a:t>
          </a:r>
          <a:endParaRPr lang="ru-RU" sz="1900" kern="1200" dirty="0"/>
        </a:p>
      </dsp:txBody>
      <dsp:txXfrm>
        <a:off x="4566288" y="3690846"/>
        <a:ext cx="315923" cy="315923"/>
      </dsp:txXfrm>
    </dsp:sp>
    <dsp:sp modelId="{FE4CC3A1-CF4F-458C-8160-A50AD6E6A2DC}">
      <dsp:nvSpPr>
        <dsp:cNvPr id="0" name=""/>
        <dsp:cNvSpPr/>
      </dsp:nvSpPr>
      <dsp:spPr>
        <a:xfrm rot="15728911">
          <a:off x="4345389" y="3770810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365687" y="3818659"/>
        <a:ext cx="83336" cy="90473"/>
      </dsp:txXfrm>
    </dsp:sp>
    <dsp:sp modelId="{758DF631-2BDA-45B0-930D-CE7289B9257A}">
      <dsp:nvSpPr>
        <dsp:cNvPr id="0" name=""/>
        <dsp:cNvSpPr/>
      </dsp:nvSpPr>
      <dsp:spPr>
        <a:xfrm>
          <a:off x="3829448" y="3625416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</a:t>
          </a:r>
          <a:endParaRPr lang="ru-RU" sz="1900" kern="1200" dirty="0"/>
        </a:p>
      </dsp:txBody>
      <dsp:txXfrm>
        <a:off x="3894878" y="3690846"/>
        <a:ext cx="315923" cy="315923"/>
      </dsp:txXfrm>
    </dsp:sp>
    <dsp:sp modelId="{561BDDF7-E910-4E77-A11C-440A4964313D}">
      <dsp:nvSpPr>
        <dsp:cNvPr id="0" name=""/>
        <dsp:cNvSpPr/>
      </dsp:nvSpPr>
      <dsp:spPr>
        <a:xfrm rot="16999499">
          <a:off x="3696421" y="3650757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710163" y="3698292"/>
        <a:ext cx="83336" cy="90473"/>
      </dsp:txXfrm>
    </dsp:sp>
    <dsp:sp modelId="{D7F314A7-A5EC-4CF8-B074-C593DC7558F8}">
      <dsp:nvSpPr>
        <dsp:cNvPr id="0" name=""/>
        <dsp:cNvSpPr/>
      </dsp:nvSpPr>
      <dsp:spPr>
        <a:xfrm>
          <a:off x="3203377" y="3382875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11</a:t>
          </a:r>
          <a:endParaRPr lang="ru-RU" sz="1900" kern="1200" dirty="0"/>
        </a:p>
      </dsp:txBody>
      <dsp:txXfrm>
        <a:off x="3268807" y="3448305"/>
        <a:ext cx="315923" cy="315923"/>
      </dsp:txXfrm>
    </dsp:sp>
    <dsp:sp modelId="{026DDA3D-4F1A-44FD-9162-0213BEFDF5A0}">
      <dsp:nvSpPr>
        <dsp:cNvPr id="0" name=""/>
        <dsp:cNvSpPr/>
      </dsp:nvSpPr>
      <dsp:spPr>
        <a:xfrm rot="18270087">
          <a:off x="3134644" y="3304376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142387" y="3349251"/>
        <a:ext cx="83336" cy="90473"/>
      </dsp:txXfrm>
    </dsp:sp>
    <dsp:sp modelId="{DF7AADBA-968E-4EC6-B737-D42D9343E118}">
      <dsp:nvSpPr>
        <dsp:cNvPr id="0" name=""/>
        <dsp:cNvSpPr/>
      </dsp:nvSpPr>
      <dsp:spPr>
        <a:xfrm>
          <a:off x="2707199" y="2930549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12</a:t>
          </a:r>
          <a:endParaRPr lang="ru-RU" sz="1900" kern="1200" dirty="0"/>
        </a:p>
      </dsp:txBody>
      <dsp:txXfrm>
        <a:off x="2772629" y="2995979"/>
        <a:ext cx="315923" cy="315923"/>
      </dsp:txXfrm>
    </dsp:sp>
    <dsp:sp modelId="{6D788150-652A-4550-88D5-239176B9D8DD}">
      <dsp:nvSpPr>
        <dsp:cNvPr id="0" name=""/>
        <dsp:cNvSpPr/>
      </dsp:nvSpPr>
      <dsp:spPr>
        <a:xfrm rot="19540676">
          <a:off x="2735931" y="2778448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739040" y="2818675"/>
        <a:ext cx="83336" cy="90473"/>
      </dsp:txXfrm>
    </dsp:sp>
    <dsp:sp modelId="{911A13AC-ADCA-41A8-9C25-24CDE802D0D9}">
      <dsp:nvSpPr>
        <dsp:cNvPr id="0" name=""/>
        <dsp:cNvSpPr/>
      </dsp:nvSpPr>
      <dsp:spPr>
        <a:xfrm>
          <a:off x="2407926" y="2329527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13</a:t>
          </a:r>
          <a:endParaRPr lang="ru-RU" sz="1900" kern="1200" dirty="0"/>
        </a:p>
      </dsp:txBody>
      <dsp:txXfrm>
        <a:off x="2473356" y="2394957"/>
        <a:ext cx="315923" cy="315923"/>
      </dsp:txXfrm>
    </dsp:sp>
    <dsp:sp modelId="{7B95D3E3-D8B0-4A5E-B22F-6EAC74875954}">
      <dsp:nvSpPr>
        <dsp:cNvPr id="0" name=""/>
        <dsp:cNvSpPr/>
      </dsp:nvSpPr>
      <dsp:spPr>
        <a:xfrm rot="20811264">
          <a:off x="2554128" y="2144003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554596" y="2178222"/>
        <a:ext cx="83336" cy="90473"/>
      </dsp:txXfrm>
    </dsp:sp>
    <dsp:sp modelId="{265F91F2-1FCD-4FDA-88EA-344AF89C64DC}">
      <dsp:nvSpPr>
        <dsp:cNvPr id="0" name=""/>
        <dsp:cNvSpPr/>
      </dsp:nvSpPr>
      <dsp:spPr>
        <a:xfrm>
          <a:off x="2345976" y="1660981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14</a:t>
          </a:r>
          <a:endParaRPr lang="ru-RU" sz="1900" kern="1200" dirty="0"/>
        </a:p>
      </dsp:txBody>
      <dsp:txXfrm>
        <a:off x="2411406" y="1726411"/>
        <a:ext cx="315923" cy="315923"/>
      </dsp:txXfrm>
    </dsp:sp>
    <dsp:sp modelId="{008E676F-5904-41A7-9890-56EA14DA1E1D}">
      <dsp:nvSpPr>
        <dsp:cNvPr id="0" name=""/>
        <dsp:cNvSpPr/>
      </dsp:nvSpPr>
      <dsp:spPr>
        <a:xfrm rot="481852">
          <a:off x="2613790" y="1486727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13965" y="1514390"/>
        <a:ext cx="83336" cy="90473"/>
      </dsp:txXfrm>
    </dsp:sp>
    <dsp:sp modelId="{308EBA62-A6D4-45A5-AD2A-D1D9D04A7E9E}">
      <dsp:nvSpPr>
        <dsp:cNvPr id="0" name=""/>
        <dsp:cNvSpPr/>
      </dsp:nvSpPr>
      <dsp:spPr>
        <a:xfrm>
          <a:off x="2529716" y="1015202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15</a:t>
          </a:r>
          <a:endParaRPr lang="ru-RU" sz="1900" kern="1200" dirty="0"/>
        </a:p>
      </dsp:txBody>
      <dsp:txXfrm>
        <a:off x="2595146" y="1080632"/>
        <a:ext cx="315923" cy="315923"/>
      </dsp:txXfrm>
    </dsp:sp>
    <dsp:sp modelId="{747B2218-BA18-48A7-AA9C-173ABD3A56DA}">
      <dsp:nvSpPr>
        <dsp:cNvPr id="0" name=""/>
        <dsp:cNvSpPr/>
      </dsp:nvSpPr>
      <dsp:spPr>
        <a:xfrm rot="1752440">
          <a:off x="2906859" y="895387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09129" y="916831"/>
        <a:ext cx="83336" cy="90473"/>
      </dsp:txXfrm>
    </dsp:sp>
    <dsp:sp modelId="{390654EE-A506-494B-8481-77002B517F9D}">
      <dsp:nvSpPr>
        <dsp:cNvPr id="0" name=""/>
        <dsp:cNvSpPr/>
      </dsp:nvSpPr>
      <dsp:spPr>
        <a:xfrm>
          <a:off x="2934331" y="479405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16</a:t>
          </a:r>
          <a:endParaRPr lang="ru-RU" sz="1900" kern="1200" dirty="0"/>
        </a:p>
      </dsp:txBody>
      <dsp:txXfrm>
        <a:off x="2999761" y="544835"/>
        <a:ext cx="315923" cy="315923"/>
      </dsp:txXfrm>
    </dsp:sp>
    <dsp:sp modelId="{3783DF05-FA8E-4D36-BF5F-B924C1581D3E}">
      <dsp:nvSpPr>
        <dsp:cNvPr id="0" name=""/>
        <dsp:cNvSpPr/>
      </dsp:nvSpPr>
      <dsp:spPr>
        <a:xfrm rot="3023029">
          <a:off x="3393755" y="449847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00226" y="466248"/>
        <a:ext cx="83336" cy="90473"/>
      </dsp:txXfrm>
    </dsp:sp>
    <dsp:sp modelId="{F7363782-FFEF-4A87-9CF6-75961D0DE662}">
      <dsp:nvSpPr>
        <dsp:cNvPr id="0" name=""/>
        <dsp:cNvSpPr/>
      </dsp:nvSpPr>
      <dsp:spPr>
        <a:xfrm>
          <a:off x="3505176" y="125953"/>
          <a:ext cx="446783" cy="446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17</a:t>
          </a:r>
          <a:endParaRPr lang="ru-RU" sz="1900" kern="1200" dirty="0"/>
        </a:p>
      </dsp:txBody>
      <dsp:txXfrm>
        <a:off x="3570606" y="191383"/>
        <a:ext cx="315923" cy="315923"/>
      </dsp:txXfrm>
    </dsp:sp>
    <dsp:sp modelId="{18F4E38F-4C6A-4B68-872E-C8F5DB769F18}">
      <dsp:nvSpPr>
        <dsp:cNvPr id="0" name=""/>
        <dsp:cNvSpPr/>
      </dsp:nvSpPr>
      <dsp:spPr>
        <a:xfrm rot="4293617">
          <a:off x="4008718" y="210281"/>
          <a:ext cx="119052" cy="15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20927" y="223498"/>
        <a:ext cx="83336" cy="90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67FF-9EC4-4B8F-95C7-BC59548A9521}">
      <dsp:nvSpPr>
        <dsp:cNvPr id="0" name=""/>
        <dsp:cNvSpPr/>
      </dsp:nvSpPr>
      <dsp:spPr>
        <a:xfrm>
          <a:off x="740019" y="456099"/>
          <a:ext cx="223483" cy="2234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tx1"/>
            </a:solidFill>
          </a:endParaRPr>
        </a:p>
      </dsp:txBody>
      <dsp:txXfrm>
        <a:off x="772747" y="488827"/>
        <a:ext cx="158027" cy="158027"/>
      </dsp:txXfrm>
    </dsp:sp>
    <dsp:sp modelId="{C47267F2-6818-4E9F-B74B-271BC1A4695C}">
      <dsp:nvSpPr>
        <dsp:cNvPr id="0" name=""/>
        <dsp:cNvSpPr/>
      </dsp:nvSpPr>
      <dsp:spPr>
        <a:xfrm rot="16200000">
          <a:off x="785897" y="310638"/>
          <a:ext cx="131880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93917" y="329352"/>
        <a:ext cx="115840" cy="32080"/>
      </dsp:txXfrm>
    </dsp:sp>
    <dsp:sp modelId="{0F3F68B2-C9CD-433F-9BCA-D7BE0E481267}">
      <dsp:nvSpPr>
        <dsp:cNvPr id="0" name=""/>
        <dsp:cNvSpPr/>
      </dsp:nvSpPr>
      <dsp:spPr>
        <a:xfrm>
          <a:off x="743644" y="-896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775311" y="22703"/>
        <a:ext cx="152899" cy="152899"/>
      </dsp:txXfrm>
    </dsp:sp>
    <dsp:sp modelId="{76DEA534-1D9D-4C22-904C-4682E23B8C1D}">
      <dsp:nvSpPr>
        <dsp:cNvPr id="0" name=""/>
        <dsp:cNvSpPr/>
      </dsp:nvSpPr>
      <dsp:spPr>
        <a:xfrm rot="18000000">
          <a:off x="902109" y="341777"/>
          <a:ext cx="131880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6119" y="359417"/>
        <a:ext cx="115840" cy="32080"/>
      </dsp:txXfrm>
    </dsp:sp>
    <dsp:sp modelId="{FE72D900-6C02-410C-85F5-857693056E24}">
      <dsp:nvSpPr>
        <dsp:cNvPr id="0" name=""/>
        <dsp:cNvSpPr/>
      </dsp:nvSpPr>
      <dsp:spPr>
        <a:xfrm>
          <a:off x="977988" y="53827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009655" y="85494"/>
        <a:ext cx="152899" cy="152899"/>
      </dsp:txXfrm>
    </dsp:sp>
    <dsp:sp modelId="{54A30213-1305-42FB-9BAC-5C976AAA27AF}">
      <dsp:nvSpPr>
        <dsp:cNvPr id="0" name=""/>
        <dsp:cNvSpPr/>
      </dsp:nvSpPr>
      <dsp:spPr>
        <a:xfrm rot="19757916">
          <a:off x="986319" y="423462"/>
          <a:ext cx="133877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7443" y="438251"/>
        <a:ext cx="117837" cy="32080"/>
      </dsp:txXfrm>
    </dsp:sp>
    <dsp:sp modelId="{20A3CBB6-5A77-4BF9-A97E-2FA183970912}">
      <dsp:nvSpPr>
        <dsp:cNvPr id="0" name=""/>
        <dsp:cNvSpPr/>
      </dsp:nvSpPr>
      <dsp:spPr>
        <a:xfrm>
          <a:off x="1149882" y="21850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181549" y="250171"/>
        <a:ext cx="152899" cy="152899"/>
      </dsp:txXfrm>
    </dsp:sp>
    <dsp:sp modelId="{03640CBF-624E-437D-8F1A-664588DA2403}">
      <dsp:nvSpPr>
        <dsp:cNvPr id="0" name=""/>
        <dsp:cNvSpPr/>
      </dsp:nvSpPr>
      <dsp:spPr>
        <a:xfrm rot="21577302">
          <a:off x="1019456" y="541512"/>
          <a:ext cx="134622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19456" y="552259"/>
        <a:ext cx="118582" cy="32080"/>
      </dsp:txXfrm>
    </dsp:sp>
    <dsp:sp modelId="{ACD424B7-5846-4689-9252-3730A6D565D4}">
      <dsp:nvSpPr>
        <dsp:cNvPr id="0" name=""/>
        <dsp:cNvSpPr/>
      </dsp:nvSpPr>
      <dsp:spPr>
        <a:xfrm>
          <a:off x="1217497" y="456596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249164" y="488263"/>
        <a:ext cx="152899" cy="152899"/>
      </dsp:txXfrm>
    </dsp:sp>
    <dsp:sp modelId="{E3A62767-5648-4605-BF63-4501D3FE5ECA}">
      <dsp:nvSpPr>
        <dsp:cNvPr id="0" name=""/>
        <dsp:cNvSpPr/>
      </dsp:nvSpPr>
      <dsp:spPr>
        <a:xfrm rot="1754784">
          <a:off x="988202" y="655883"/>
          <a:ext cx="130236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9224" y="662659"/>
        <a:ext cx="114196" cy="32080"/>
      </dsp:txXfrm>
    </dsp:sp>
    <dsp:sp modelId="{8E7495D7-AA38-4BFE-A381-3CB2A9FA840B}">
      <dsp:nvSpPr>
        <dsp:cNvPr id="0" name=""/>
        <dsp:cNvSpPr/>
      </dsp:nvSpPr>
      <dsp:spPr>
        <a:xfrm>
          <a:off x="1149881" y="68719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81548" y="718861"/>
        <a:ext cx="152899" cy="152899"/>
      </dsp:txXfrm>
    </dsp:sp>
    <dsp:sp modelId="{AF07807A-D9B2-4DB8-B727-90D5CA2B10FD}">
      <dsp:nvSpPr>
        <dsp:cNvPr id="0" name=""/>
        <dsp:cNvSpPr/>
      </dsp:nvSpPr>
      <dsp:spPr>
        <a:xfrm rot="3572289">
          <a:off x="903836" y="740994"/>
          <a:ext cx="128822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7790" y="744775"/>
        <a:ext cx="112782" cy="32080"/>
      </dsp:txXfrm>
    </dsp:sp>
    <dsp:sp modelId="{FAE32302-E3E2-4364-A4A8-26121C623E70}">
      <dsp:nvSpPr>
        <dsp:cNvPr id="0" name=""/>
        <dsp:cNvSpPr/>
      </dsp:nvSpPr>
      <dsp:spPr>
        <a:xfrm>
          <a:off x="978328" y="858746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009995" y="890413"/>
        <a:ext cx="152899" cy="152899"/>
      </dsp:txXfrm>
    </dsp:sp>
    <dsp:sp modelId="{B54A3BF5-51AB-4928-9558-1F294E58902A}">
      <dsp:nvSpPr>
        <dsp:cNvPr id="0" name=""/>
        <dsp:cNvSpPr/>
      </dsp:nvSpPr>
      <dsp:spPr>
        <a:xfrm rot="5397480">
          <a:off x="787960" y="774108"/>
          <a:ext cx="128233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5974" y="776782"/>
        <a:ext cx="112193" cy="32080"/>
      </dsp:txXfrm>
    </dsp:sp>
    <dsp:sp modelId="{9941E85A-9363-4130-9D8E-71CE67B3480B}">
      <dsp:nvSpPr>
        <dsp:cNvPr id="0" name=""/>
        <dsp:cNvSpPr/>
      </dsp:nvSpPr>
      <dsp:spPr>
        <a:xfrm>
          <a:off x="743982" y="921533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775649" y="953200"/>
        <a:ext cx="152899" cy="152899"/>
      </dsp:txXfrm>
    </dsp:sp>
    <dsp:sp modelId="{702C6577-1526-4FBF-AF17-ABC0A5DD6F1E}">
      <dsp:nvSpPr>
        <dsp:cNvPr id="0" name=""/>
        <dsp:cNvSpPr/>
      </dsp:nvSpPr>
      <dsp:spPr>
        <a:xfrm rot="7223364">
          <a:off x="671511" y="744911"/>
          <a:ext cx="128641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83588" y="748687"/>
        <a:ext cx="112601" cy="32080"/>
      </dsp:txXfrm>
    </dsp:sp>
    <dsp:sp modelId="{E1199944-CB26-4A9D-A557-538BF255BB65}">
      <dsp:nvSpPr>
        <dsp:cNvPr id="0" name=""/>
        <dsp:cNvSpPr/>
      </dsp:nvSpPr>
      <dsp:spPr>
        <a:xfrm>
          <a:off x="509638" y="858747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41305" y="890414"/>
        <a:ext cx="152899" cy="152899"/>
      </dsp:txXfrm>
    </dsp:sp>
    <dsp:sp modelId="{57399CF8-BF43-4AA9-AAC8-E9438207FFD3}">
      <dsp:nvSpPr>
        <dsp:cNvPr id="0" name=""/>
        <dsp:cNvSpPr/>
      </dsp:nvSpPr>
      <dsp:spPr>
        <a:xfrm rot="9019944">
          <a:off x="585084" y="661646"/>
          <a:ext cx="131055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00073" y="668370"/>
        <a:ext cx="115015" cy="32080"/>
      </dsp:txXfrm>
    </dsp:sp>
    <dsp:sp modelId="{C29D4DE6-89CD-4A2D-95C0-09AAE0A287F5}">
      <dsp:nvSpPr>
        <dsp:cNvPr id="0" name=""/>
        <dsp:cNvSpPr/>
      </dsp:nvSpPr>
      <dsp:spPr>
        <a:xfrm>
          <a:off x="337746" y="690940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69413" y="722607"/>
        <a:ext cx="152899" cy="152899"/>
      </dsp:txXfrm>
    </dsp:sp>
    <dsp:sp modelId="{EF1B8F2B-1DD5-42D0-A2C5-BC1156EC5D63}">
      <dsp:nvSpPr>
        <dsp:cNvPr id="0" name=""/>
        <dsp:cNvSpPr/>
      </dsp:nvSpPr>
      <dsp:spPr>
        <a:xfrm rot="10822950">
          <a:off x="553543" y="545425"/>
          <a:ext cx="131887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69583" y="556173"/>
        <a:ext cx="115847" cy="32080"/>
      </dsp:txXfrm>
    </dsp:sp>
    <dsp:sp modelId="{DB024922-9ED8-4FCF-B20E-ECE1D16B9FD8}">
      <dsp:nvSpPr>
        <dsp:cNvPr id="0" name=""/>
        <dsp:cNvSpPr/>
      </dsp:nvSpPr>
      <dsp:spPr>
        <a:xfrm>
          <a:off x="274951" y="456595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06618" y="488262"/>
        <a:ext cx="152899" cy="152899"/>
      </dsp:txXfrm>
    </dsp:sp>
    <dsp:sp modelId="{21019918-A922-4A62-B31A-286B7FC6D3A1}">
      <dsp:nvSpPr>
        <dsp:cNvPr id="0" name=""/>
        <dsp:cNvSpPr/>
      </dsp:nvSpPr>
      <dsp:spPr>
        <a:xfrm rot="12619800">
          <a:off x="584285" y="429221"/>
          <a:ext cx="132715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99227" y="443965"/>
        <a:ext cx="116675" cy="32080"/>
      </dsp:txXfrm>
    </dsp:sp>
    <dsp:sp modelId="{8E974B90-5BA4-41B3-A13C-CD91FD23020F}">
      <dsp:nvSpPr>
        <dsp:cNvPr id="0" name=""/>
        <dsp:cNvSpPr/>
      </dsp:nvSpPr>
      <dsp:spPr>
        <a:xfrm>
          <a:off x="337744" y="222250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69411" y="253917"/>
        <a:ext cx="152899" cy="152899"/>
      </dsp:txXfrm>
    </dsp:sp>
    <dsp:sp modelId="{1D6B4894-CE7E-45CC-BB86-A1C2855572EE}">
      <dsp:nvSpPr>
        <dsp:cNvPr id="0" name=""/>
        <dsp:cNvSpPr/>
      </dsp:nvSpPr>
      <dsp:spPr>
        <a:xfrm rot="14411394">
          <a:off x="669057" y="344165"/>
          <a:ext cx="133318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81064" y="361818"/>
        <a:ext cx="117278" cy="32080"/>
      </dsp:txXfrm>
    </dsp:sp>
    <dsp:sp modelId="{1E7198CF-DF4B-41C4-9446-9DF0A11977C0}">
      <dsp:nvSpPr>
        <dsp:cNvPr id="0" name=""/>
        <dsp:cNvSpPr/>
      </dsp:nvSpPr>
      <dsp:spPr>
        <a:xfrm>
          <a:off x="509297" y="50698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40964" y="82365"/>
        <a:ext cx="152899" cy="152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92BE-F136-4ACF-998B-46AD745C34D6}">
      <dsp:nvSpPr>
        <dsp:cNvPr id="0" name=""/>
        <dsp:cNvSpPr/>
      </dsp:nvSpPr>
      <dsp:spPr>
        <a:xfrm>
          <a:off x="4273635" y="2493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</a:t>
          </a:r>
          <a:endParaRPr lang="ru-RU" sz="500" kern="1200" dirty="0"/>
        </a:p>
      </dsp:txBody>
      <dsp:txXfrm>
        <a:off x="4307291" y="36149"/>
        <a:ext cx="162508" cy="162508"/>
      </dsp:txXfrm>
    </dsp:sp>
    <dsp:sp modelId="{A00367CE-86FC-4A72-B634-D90DAD3EF1BF}">
      <dsp:nvSpPr>
        <dsp:cNvPr id="0" name=""/>
        <dsp:cNvSpPr/>
      </dsp:nvSpPr>
      <dsp:spPr>
        <a:xfrm rot="5237482">
          <a:off x="4534748" y="92586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4543465" y="98960"/>
        <a:ext cx="42697" cy="46538"/>
      </dsp:txXfrm>
    </dsp:sp>
    <dsp:sp modelId="{96A76F57-AEBC-42FC-89AB-9D47B783CE1E}">
      <dsp:nvSpPr>
        <dsp:cNvPr id="0" name=""/>
        <dsp:cNvSpPr/>
      </dsp:nvSpPr>
      <dsp:spPr>
        <a:xfrm>
          <a:off x="4617153" y="33411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</a:t>
          </a:r>
          <a:endParaRPr lang="ru-RU" sz="500" kern="1200" dirty="0"/>
        </a:p>
      </dsp:txBody>
      <dsp:txXfrm>
        <a:off x="4650809" y="67067"/>
        <a:ext cx="162508" cy="162508"/>
      </dsp:txXfrm>
    </dsp:sp>
    <dsp:sp modelId="{89898E75-1AEB-4DC9-870D-6B3473982A2D}">
      <dsp:nvSpPr>
        <dsp:cNvPr id="0" name=""/>
        <dsp:cNvSpPr/>
      </dsp:nvSpPr>
      <dsp:spPr>
        <a:xfrm rot="5854625">
          <a:off x="4872801" y="15361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4883157" y="160062"/>
        <a:ext cx="42697" cy="46538"/>
      </dsp:txXfrm>
    </dsp:sp>
    <dsp:sp modelId="{E3FC252F-7D1C-4A89-8FEF-43FE1F1F2987}">
      <dsp:nvSpPr>
        <dsp:cNvPr id="0" name=""/>
        <dsp:cNvSpPr/>
      </dsp:nvSpPr>
      <dsp:spPr>
        <a:xfrm>
          <a:off x="4949631" y="125169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</a:t>
          </a:r>
          <a:endParaRPr lang="ru-RU" sz="500" kern="1200" dirty="0"/>
        </a:p>
      </dsp:txBody>
      <dsp:txXfrm>
        <a:off x="4983287" y="158825"/>
        <a:ext cx="162508" cy="162508"/>
      </dsp:txXfrm>
    </dsp:sp>
    <dsp:sp modelId="{E9937445-BE1D-4699-89DB-D1BD95D9DF28}">
      <dsp:nvSpPr>
        <dsp:cNvPr id="0" name=""/>
        <dsp:cNvSpPr/>
      </dsp:nvSpPr>
      <dsp:spPr>
        <a:xfrm rot="6471768">
          <a:off x="5194523" y="274033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206479" y="280838"/>
        <a:ext cx="42697" cy="46538"/>
      </dsp:txXfrm>
    </dsp:sp>
    <dsp:sp modelId="{BC086476-AB16-41A2-AF9D-CEFAE100F55B}">
      <dsp:nvSpPr>
        <dsp:cNvPr id="0" name=""/>
        <dsp:cNvSpPr/>
      </dsp:nvSpPr>
      <dsp:spPr>
        <a:xfrm>
          <a:off x="5260381" y="27481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4</a:t>
          </a:r>
          <a:endParaRPr lang="ru-RU" sz="500" kern="1200" dirty="0"/>
        </a:p>
      </dsp:txBody>
      <dsp:txXfrm>
        <a:off x="5294037" y="308474"/>
        <a:ext cx="162508" cy="162508"/>
      </dsp:txXfrm>
    </dsp:sp>
    <dsp:sp modelId="{5128C315-FECE-4552-AC9E-2EC35FA534B2}">
      <dsp:nvSpPr>
        <dsp:cNvPr id="0" name=""/>
        <dsp:cNvSpPr/>
      </dsp:nvSpPr>
      <dsp:spPr>
        <a:xfrm rot="7088911">
          <a:off x="5489575" y="449958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503041" y="457404"/>
        <a:ext cx="42697" cy="46538"/>
      </dsp:txXfrm>
    </dsp:sp>
    <dsp:sp modelId="{181164D1-6491-4470-BDAD-2ACD35F1A5F6}">
      <dsp:nvSpPr>
        <dsp:cNvPr id="0" name=""/>
        <dsp:cNvSpPr/>
      </dsp:nvSpPr>
      <dsp:spPr>
        <a:xfrm>
          <a:off x="5539417" y="477549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5</a:t>
          </a:r>
          <a:endParaRPr lang="ru-RU" sz="500" kern="1200" dirty="0"/>
        </a:p>
      </dsp:txBody>
      <dsp:txXfrm>
        <a:off x="5573073" y="511205"/>
        <a:ext cx="162508" cy="162508"/>
      </dsp:txXfrm>
    </dsp:sp>
    <dsp:sp modelId="{5186107A-4185-4571-910A-E38A198D7776}">
      <dsp:nvSpPr>
        <dsp:cNvPr id="0" name=""/>
        <dsp:cNvSpPr/>
      </dsp:nvSpPr>
      <dsp:spPr>
        <a:xfrm rot="7706054">
          <a:off x="5748473" y="67573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763310" y="684085"/>
        <a:ext cx="42697" cy="46538"/>
      </dsp:txXfrm>
    </dsp:sp>
    <dsp:sp modelId="{88F35933-19E3-4CD8-9740-225C618DDE88}">
      <dsp:nvSpPr>
        <dsp:cNvPr id="0" name=""/>
        <dsp:cNvSpPr/>
      </dsp:nvSpPr>
      <dsp:spPr>
        <a:xfrm>
          <a:off x="5777769" y="726846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6</a:t>
          </a:r>
          <a:endParaRPr lang="ru-RU" sz="500" kern="1200" dirty="0"/>
        </a:p>
      </dsp:txBody>
      <dsp:txXfrm>
        <a:off x="5811425" y="760502"/>
        <a:ext cx="162508" cy="162508"/>
      </dsp:txXfrm>
    </dsp:sp>
    <dsp:sp modelId="{7EC80C04-577B-49C8-8E16-1E419240D48F}">
      <dsp:nvSpPr>
        <dsp:cNvPr id="0" name=""/>
        <dsp:cNvSpPr/>
      </dsp:nvSpPr>
      <dsp:spPr>
        <a:xfrm rot="8323197">
          <a:off x="5962895" y="944120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978920" y="953597"/>
        <a:ext cx="42697" cy="46538"/>
      </dsp:txXfrm>
    </dsp:sp>
    <dsp:sp modelId="{0642C5D9-828A-4871-9F08-678AF2DC33F8}">
      <dsp:nvSpPr>
        <dsp:cNvPr id="0" name=""/>
        <dsp:cNvSpPr/>
      </dsp:nvSpPr>
      <dsp:spPr>
        <a:xfrm>
          <a:off x="5967777" y="1014696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7</a:t>
          </a:r>
          <a:endParaRPr lang="ru-RU" sz="500" kern="1200" dirty="0"/>
        </a:p>
      </dsp:txBody>
      <dsp:txXfrm>
        <a:off x="6001433" y="1048352"/>
        <a:ext cx="162508" cy="162508"/>
      </dsp:txXfrm>
    </dsp:sp>
    <dsp:sp modelId="{3403A595-D54E-47FF-99CF-B1DF7BD7B7F2}">
      <dsp:nvSpPr>
        <dsp:cNvPr id="0" name=""/>
        <dsp:cNvSpPr/>
      </dsp:nvSpPr>
      <dsp:spPr>
        <a:xfrm rot="8940340">
          <a:off x="6125950" y="1246474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6142943" y="1257275"/>
        <a:ext cx="42697" cy="46538"/>
      </dsp:txXfrm>
    </dsp:sp>
    <dsp:sp modelId="{2FC5C0A3-D9CD-4255-8111-678F664A9260}">
      <dsp:nvSpPr>
        <dsp:cNvPr id="0" name=""/>
        <dsp:cNvSpPr/>
      </dsp:nvSpPr>
      <dsp:spPr>
        <a:xfrm>
          <a:off x="6103334" y="133184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8</a:t>
          </a:r>
          <a:endParaRPr lang="ru-RU" sz="500" kern="1200" dirty="0"/>
        </a:p>
      </dsp:txBody>
      <dsp:txXfrm>
        <a:off x="6136990" y="1365504"/>
        <a:ext cx="162508" cy="162508"/>
      </dsp:txXfrm>
    </dsp:sp>
    <dsp:sp modelId="{8FDADC89-53D5-414B-B4C5-C42A35209E83}">
      <dsp:nvSpPr>
        <dsp:cNvPr id="0" name=""/>
        <dsp:cNvSpPr/>
      </dsp:nvSpPr>
      <dsp:spPr>
        <a:xfrm rot="9557482">
          <a:off x="6232397" y="1573083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6250105" y="1585361"/>
        <a:ext cx="42697" cy="46538"/>
      </dsp:txXfrm>
    </dsp:sp>
    <dsp:sp modelId="{BAD508E6-2E44-41E4-AFED-5FED829FD99D}">
      <dsp:nvSpPr>
        <dsp:cNvPr id="0" name=""/>
        <dsp:cNvSpPr/>
      </dsp:nvSpPr>
      <dsp:spPr>
        <a:xfrm>
          <a:off x="6180083" y="1668107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9</a:t>
          </a:r>
          <a:endParaRPr lang="ru-RU" sz="500" kern="1200" dirty="0"/>
        </a:p>
      </dsp:txBody>
      <dsp:txXfrm>
        <a:off x="6213739" y="1701763"/>
        <a:ext cx="162508" cy="162508"/>
      </dsp:txXfrm>
    </dsp:sp>
    <dsp:sp modelId="{FE4CC3A1-CF4F-458C-8160-A50AD6E6A2DC}">
      <dsp:nvSpPr>
        <dsp:cNvPr id="0" name=""/>
        <dsp:cNvSpPr/>
      </dsp:nvSpPr>
      <dsp:spPr>
        <a:xfrm rot="10174625">
          <a:off x="6278816" y="1913451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6296964" y="1927309"/>
        <a:ext cx="42697" cy="46538"/>
      </dsp:txXfrm>
    </dsp:sp>
    <dsp:sp modelId="{758DF631-2BDA-45B0-930D-CE7289B9257A}">
      <dsp:nvSpPr>
        <dsp:cNvPr id="0" name=""/>
        <dsp:cNvSpPr/>
      </dsp:nvSpPr>
      <dsp:spPr>
        <a:xfrm>
          <a:off x="6195557" y="2012667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10</a:t>
          </a:r>
          <a:endParaRPr lang="ru-RU" sz="500" kern="1200" dirty="0"/>
        </a:p>
      </dsp:txBody>
      <dsp:txXfrm>
        <a:off x="6229213" y="2046323"/>
        <a:ext cx="162508" cy="162508"/>
      </dsp:txXfrm>
    </dsp:sp>
    <dsp:sp modelId="{561BDDF7-E910-4E77-A11C-440A4964313D}">
      <dsp:nvSpPr>
        <dsp:cNvPr id="0" name=""/>
        <dsp:cNvSpPr/>
      </dsp:nvSpPr>
      <dsp:spPr>
        <a:xfrm rot="10791768">
          <a:off x="6263713" y="2256638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6282012" y="2272129"/>
        <a:ext cx="42697" cy="46538"/>
      </dsp:txXfrm>
    </dsp:sp>
    <dsp:sp modelId="{D7F314A7-A5EC-4CF8-B074-C593DC7558F8}">
      <dsp:nvSpPr>
        <dsp:cNvPr id="0" name=""/>
        <dsp:cNvSpPr/>
      </dsp:nvSpPr>
      <dsp:spPr>
        <a:xfrm>
          <a:off x="6149259" y="2354452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11</a:t>
          </a:r>
          <a:endParaRPr lang="ru-RU" sz="500" kern="1200" dirty="0"/>
        </a:p>
      </dsp:txBody>
      <dsp:txXfrm>
        <a:off x="6182915" y="2388108"/>
        <a:ext cx="162508" cy="162508"/>
      </dsp:txXfrm>
    </dsp:sp>
    <dsp:sp modelId="{026DDA3D-4F1A-44FD-9162-0213BEFDF5A0}">
      <dsp:nvSpPr>
        <dsp:cNvPr id="0" name=""/>
        <dsp:cNvSpPr/>
      </dsp:nvSpPr>
      <dsp:spPr>
        <a:xfrm rot="11408911">
          <a:off x="6187574" y="2591612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6205730" y="2608737"/>
        <a:ext cx="42697" cy="46538"/>
      </dsp:txXfrm>
    </dsp:sp>
    <dsp:sp modelId="{DF7AADBA-968E-4EC6-B737-D42D9343E118}">
      <dsp:nvSpPr>
        <dsp:cNvPr id="0" name=""/>
        <dsp:cNvSpPr/>
      </dsp:nvSpPr>
      <dsp:spPr>
        <a:xfrm>
          <a:off x="6042677" y="268247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12</a:t>
          </a:r>
          <a:endParaRPr lang="ru-RU" sz="500" kern="1200" dirty="0"/>
        </a:p>
      </dsp:txBody>
      <dsp:txXfrm>
        <a:off x="6076333" y="2716134"/>
        <a:ext cx="162508" cy="162508"/>
      </dsp:txXfrm>
    </dsp:sp>
    <dsp:sp modelId="{6D788150-652A-4550-88D5-239176B9D8DD}">
      <dsp:nvSpPr>
        <dsp:cNvPr id="0" name=""/>
        <dsp:cNvSpPr/>
      </dsp:nvSpPr>
      <dsp:spPr>
        <a:xfrm rot="12026054">
          <a:off x="6052848" y="290760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6070571" y="2926316"/>
        <a:ext cx="42697" cy="46538"/>
      </dsp:txXfrm>
    </dsp:sp>
    <dsp:sp modelId="{911A13AC-ADCA-41A8-9C25-24CDE802D0D9}">
      <dsp:nvSpPr>
        <dsp:cNvPr id="0" name=""/>
        <dsp:cNvSpPr/>
      </dsp:nvSpPr>
      <dsp:spPr>
        <a:xfrm>
          <a:off x="5879237" y="2986201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13</a:t>
          </a:r>
          <a:endParaRPr lang="ru-RU" sz="500" kern="1200" dirty="0"/>
        </a:p>
      </dsp:txBody>
      <dsp:txXfrm>
        <a:off x="5912893" y="3019857"/>
        <a:ext cx="162508" cy="162508"/>
      </dsp:txXfrm>
    </dsp:sp>
    <dsp:sp modelId="{7B95D3E3-D8B0-4A5E-B22F-6EAC74875954}">
      <dsp:nvSpPr>
        <dsp:cNvPr id="0" name=""/>
        <dsp:cNvSpPr/>
      </dsp:nvSpPr>
      <dsp:spPr>
        <a:xfrm rot="12643197">
          <a:off x="5863863" y="3194470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880878" y="3214657"/>
        <a:ext cx="42697" cy="46538"/>
      </dsp:txXfrm>
    </dsp:sp>
    <dsp:sp modelId="{265F91F2-1FCD-4FDA-88EA-344AF89C64DC}">
      <dsp:nvSpPr>
        <dsp:cNvPr id="0" name=""/>
        <dsp:cNvSpPr/>
      </dsp:nvSpPr>
      <dsp:spPr>
        <a:xfrm>
          <a:off x="5664191" y="3255860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14</a:t>
          </a:r>
          <a:endParaRPr lang="ru-RU" sz="500" kern="1200" dirty="0"/>
        </a:p>
      </dsp:txBody>
      <dsp:txXfrm>
        <a:off x="5697847" y="3289516"/>
        <a:ext cx="162508" cy="162508"/>
      </dsp:txXfrm>
    </dsp:sp>
    <dsp:sp modelId="{008E676F-5904-41A7-9890-56EA14DA1E1D}">
      <dsp:nvSpPr>
        <dsp:cNvPr id="0" name=""/>
        <dsp:cNvSpPr/>
      </dsp:nvSpPr>
      <dsp:spPr>
        <a:xfrm rot="13260340">
          <a:off x="5626694" y="3442977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642748" y="3464493"/>
        <a:ext cx="42697" cy="46538"/>
      </dsp:txXfrm>
    </dsp:sp>
    <dsp:sp modelId="{308EBA62-A6D4-45A5-AD2A-D1D9D04A7E9E}">
      <dsp:nvSpPr>
        <dsp:cNvPr id="0" name=""/>
        <dsp:cNvSpPr/>
      </dsp:nvSpPr>
      <dsp:spPr>
        <a:xfrm>
          <a:off x="5404451" y="348278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15</a:t>
          </a:r>
          <a:endParaRPr lang="ru-RU" sz="500" kern="1200" dirty="0"/>
        </a:p>
      </dsp:txBody>
      <dsp:txXfrm>
        <a:off x="5438107" y="3516444"/>
        <a:ext cx="162508" cy="162508"/>
      </dsp:txXfrm>
    </dsp:sp>
    <dsp:sp modelId="{747B2218-BA18-48A7-AA9C-173ABD3A56DA}">
      <dsp:nvSpPr>
        <dsp:cNvPr id="0" name=""/>
        <dsp:cNvSpPr/>
      </dsp:nvSpPr>
      <dsp:spPr>
        <a:xfrm rot="13877482">
          <a:off x="5348963" y="3645143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363834" y="3667796"/>
        <a:ext cx="42697" cy="46538"/>
      </dsp:txXfrm>
    </dsp:sp>
    <dsp:sp modelId="{390654EE-A506-494B-8481-77002B517F9D}">
      <dsp:nvSpPr>
        <dsp:cNvPr id="0" name=""/>
        <dsp:cNvSpPr/>
      </dsp:nvSpPr>
      <dsp:spPr>
        <a:xfrm>
          <a:off x="5108366" y="3659690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16</a:t>
          </a:r>
          <a:endParaRPr lang="ru-RU" sz="500" kern="1200" dirty="0"/>
        </a:p>
      </dsp:txBody>
      <dsp:txXfrm>
        <a:off x="5142022" y="3693346"/>
        <a:ext cx="162508" cy="162508"/>
      </dsp:txXfrm>
    </dsp:sp>
    <dsp:sp modelId="{3783DF05-FA8E-4D36-BF5F-B924C1581D3E}">
      <dsp:nvSpPr>
        <dsp:cNvPr id="0" name=""/>
        <dsp:cNvSpPr/>
      </dsp:nvSpPr>
      <dsp:spPr>
        <a:xfrm rot="14494625">
          <a:off x="5039598" y="379446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053102" y="3818029"/>
        <a:ext cx="42697" cy="46538"/>
      </dsp:txXfrm>
    </dsp:sp>
    <dsp:sp modelId="{F7363782-FFEF-4A87-9CF6-75961D0DE662}">
      <dsp:nvSpPr>
        <dsp:cNvPr id="0" name=""/>
        <dsp:cNvSpPr/>
      </dsp:nvSpPr>
      <dsp:spPr>
        <a:xfrm>
          <a:off x="4785452" y="3780882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17</a:t>
          </a:r>
          <a:endParaRPr lang="ru-RU" sz="500" kern="1200" dirty="0"/>
        </a:p>
      </dsp:txBody>
      <dsp:txXfrm>
        <a:off x="4819108" y="3814538"/>
        <a:ext cx="162508" cy="162508"/>
      </dsp:txXfrm>
    </dsp:sp>
    <dsp:sp modelId="{18F4E38F-4C6A-4B68-872E-C8F5DB769F18}">
      <dsp:nvSpPr>
        <dsp:cNvPr id="0" name=""/>
        <dsp:cNvSpPr/>
      </dsp:nvSpPr>
      <dsp:spPr>
        <a:xfrm rot="15111768">
          <a:off x="4708542" y="3886156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4720540" y="3910364"/>
        <a:ext cx="42697" cy="46538"/>
      </dsp:txXfrm>
    </dsp:sp>
    <dsp:sp modelId="{20285C67-9859-45E5-9DA6-5B7CA0125812}">
      <dsp:nvSpPr>
        <dsp:cNvPr id="0" name=""/>
        <dsp:cNvSpPr/>
      </dsp:nvSpPr>
      <dsp:spPr>
        <a:xfrm>
          <a:off x="4446088" y="384246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18</a:t>
          </a:r>
          <a:endParaRPr lang="ru-RU" sz="500" kern="1200" dirty="0"/>
        </a:p>
      </dsp:txBody>
      <dsp:txXfrm>
        <a:off x="4479744" y="3876124"/>
        <a:ext cx="162508" cy="162508"/>
      </dsp:txXfrm>
    </dsp:sp>
    <dsp:sp modelId="{448F3C43-2495-4D96-95C5-8EDADB035A88}">
      <dsp:nvSpPr>
        <dsp:cNvPr id="0" name=""/>
        <dsp:cNvSpPr/>
      </dsp:nvSpPr>
      <dsp:spPr>
        <a:xfrm rot="15728911">
          <a:off x="4366434" y="3917257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4376833" y="3941834"/>
        <a:ext cx="42697" cy="46538"/>
      </dsp:txXfrm>
    </dsp:sp>
    <dsp:sp modelId="{E56C7734-012E-4B8A-8AEC-2EB6B6B472D3}">
      <dsp:nvSpPr>
        <dsp:cNvPr id="0" name=""/>
        <dsp:cNvSpPr/>
      </dsp:nvSpPr>
      <dsp:spPr>
        <a:xfrm>
          <a:off x="4101182" y="384246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19</a:t>
          </a:r>
          <a:endParaRPr lang="ru-RU" sz="500" kern="1200" dirty="0"/>
        </a:p>
      </dsp:txBody>
      <dsp:txXfrm>
        <a:off x="4134838" y="3876124"/>
        <a:ext cx="162508" cy="162508"/>
      </dsp:txXfrm>
    </dsp:sp>
    <dsp:sp modelId="{14045CB6-8180-4E47-A90C-BFF4CA5E0862}">
      <dsp:nvSpPr>
        <dsp:cNvPr id="0" name=""/>
        <dsp:cNvSpPr/>
      </dsp:nvSpPr>
      <dsp:spPr>
        <a:xfrm rot="16346054">
          <a:off x="4024271" y="3886772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4033032" y="3911426"/>
        <a:ext cx="42697" cy="46538"/>
      </dsp:txXfrm>
    </dsp:sp>
    <dsp:sp modelId="{CBB95E23-41FC-4D0D-8330-C1D4C1C4271C}">
      <dsp:nvSpPr>
        <dsp:cNvPr id="0" name=""/>
        <dsp:cNvSpPr/>
      </dsp:nvSpPr>
      <dsp:spPr>
        <a:xfrm>
          <a:off x="3761817" y="3780882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</a:t>
          </a:r>
          <a:endParaRPr lang="ru-RU" sz="500" kern="1200" dirty="0"/>
        </a:p>
      </dsp:txBody>
      <dsp:txXfrm>
        <a:off x="3795473" y="3814538"/>
        <a:ext cx="162508" cy="162508"/>
      </dsp:txXfrm>
    </dsp:sp>
    <dsp:sp modelId="{5282AB49-4126-4C9B-91EC-4C19DDF04EED}">
      <dsp:nvSpPr>
        <dsp:cNvPr id="0" name=""/>
        <dsp:cNvSpPr/>
      </dsp:nvSpPr>
      <dsp:spPr>
        <a:xfrm rot="16963197">
          <a:off x="3693050" y="3795682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3700185" y="3820120"/>
        <a:ext cx="42697" cy="46538"/>
      </dsp:txXfrm>
    </dsp:sp>
    <dsp:sp modelId="{9E999D2A-244E-4634-9D89-928028894927}">
      <dsp:nvSpPr>
        <dsp:cNvPr id="0" name=""/>
        <dsp:cNvSpPr/>
      </dsp:nvSpPr>
      <dsp:spPr>
        <a:xfrm>
          <a:off x="3438904" y="3659690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21</a:t>
          </a:r>
          <a:endParaRPr lang="ru-RU" sz="500" kern="1200" dirty="0"/>
        </a:p>
      </dsp:txBody>
      <dsp:txXfrm>
        <a:off x="3472560" y="3693346"/>
        <a:ext cx="162508" cy="162508"/>
      </dsp:txXfrm>
    </dsp:sp>
    <dsp:sp modelId="{2D5096AB-C260-46D2-926F-D08A6E9D10CA}">
      <dsp:nvSpPr>
        <dsp:cNvPr id="0" name=""/>
        <dsp:cNvSpPr/>
      </dsp:nvSpPr>
      <dsp:spPr>
        <a:xfrm rot="17580340">
          <a:off x="3383416" y="3646914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3388990" y="3670849"/>
        <a:ext cx="42697" cy="46538"/>
      </dsp:txXfrm>
    </dsp:sp>
    <dsp:sp modelId="{D63D5896-C5F5-4BF0-A1F6-19188C3CECF8}">
      <dsp:nvSpPr>
        <dsp:cNvPr id="0" name=""/>
        <dsp:cNvSpPr/>
      </dsp:nvSpPr>
      <dsp:spPr>
        <a:xfrm>
          <a:off x="3142819" y="348278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22</a:t>
          </a:r>
          <a:endParaRPr lang="ru-RU" sz="500" kern="1200" dirty="0"/>
        </a:p>
      </dsp:txBody>
      <dsp:txXfrm>
        <a:off x="3176475" y="3516444"/>
        <a:ext cx="162508" cy="162508"/>
      </dsp:txXfrm>
    </dsp:sp>
    <dsp:sp modelId="{B3A75795-D92C-4D8C-808D-3B62C39F4838}">
      <dsp:nvSpPr>
        <dsp:cNvPr id="0" name=""/>
        <dsp:cNvSpPr/>
      </dsp:nvSpPr>
      <dsp:spPr>
        <a:xfrm rot="18197482">
          <a:off x="3105322" y="344524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3109449" y="3468410"/>
        <a:ext cx="42697" cy="46538"/>
      </dsp:txXfrm>
    </dsp:sp>
    <dsp:sp modelId="{0866E93F-B3F2-4711-B023-B6B74A21E943}">
      <dsp:nvSpPr>
        <dsp:cNvPr id="0" name=""/>
        <dsp:cNvSpPr/>
      </dsp:nvSpPr>
      <dsp:spPr>
        <a:xfrm>
          <a:off x="2883079" y="3255860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23</a:t>
          </a:r>
          <a:endParaRPr lang="ru-RU" sz="500" kern="1200" dirty="0"/>
        </a:p>
      </dsp:txBody>
      <dsp:txXfrm>
        <a:off x="2916735" y="3289516"/>
        <a:ext cx="162508" cy="162508"/>
      </dsp:txXfrm>
    </dsp:sp>
    <dsp:sp modelId="{331CEA96-5404-401F-AB3F-BB468BB0658D}">
      <dsp:nvSpPr>
        <dsp:cNvPr id="0" name=""/>
        <dsp:cNvSpPr/>
      </dsp:nvSpPr>
      <dsp:spPr>
        <a:xfrm rot="18814625">
          <a:off x="2867705" y="3197170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870547" y="3219311"/>
        <a:ext cx="42697" cy="46538"/>
      </dsp:txXfrm>
    </dsp:sp>
    <dsp:sp modelId="{E17E69F8-8903-47D1-A5F7-5EFE1EB48172}">
      <dsp:nvSpPr>
        <dsp:cNvPr id="0" name=""/>
        <dsp:cNvSpPr/>
      </dsp:nvSpPr>
      <dsp:spPr>
        <a:xfrm>
          <a:off x="2668033" y="2986201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24</a:t>
          </a:r>
          <a:endParaRPr lang="ru-RU" sz="500" kern="1200" dirty="0"/>
        </a:p>
      </dsp:txBody>
      <dsp:txXfrm>
        <a:off x="2701689" y="3019857"/>
        <a:ext cx="162508" cy="162508"/>
      </dsp:txXfrm>
    </dsp:sp>
    <dsp:sp modelId="{7CE925EC-0939-41AF-85A7-86CE9D2B2EFC}">
      <dsp:nvSpPr>
        <dsp:cNvPr id="0" name=""/>
        <dsp:cNvSpPr/>
      </dsp:nvSpPr>
      <dsp:spPr>
        <a:xfrm rot="19431768">
          <a:off x="2678204" y="291064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679964" y="2931558"/>
        <a:ext cx="42697" cy="46538"/>
      </dsp:txXfrm>
    </dsp:sp>
    <dsp:sp modelId="{7E6E2321-EF92-44AB-ABB3-3251A6264463}">
      <dsp:nvSpPr>
        <dsp:cNvPr id="0" name=""/>
        <dsp:cNvSpPr/>
      </dsp:nvSpPr>
      <dsp:spPr>
        <a:xfrm>
          <a:off x="2504593" y="268247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25</a:t>
          </a:r>
          <a:endParaRPr lang="ru-RU" sz="500" kern="1200" dirty="0"/>
        </a:p>
      </dsp:txBody>
      <dsp:txXfrm>
        <a:off x="2538249" y="2716134"/>
        <a:ext cx="162508" cy="162508"/>
      </dsp:txXfrm>
    </dsp:sp>
    <dsp:sp modelId="{F4311EB5-3163-40A4-8D64-CECB24C46628}">
      <dsp:nvSpPr>
        <dsp:cNvPr id="0" name=""/>
        <dsp:cNvSpPr/>
      </dsp:nvSpPr>
      <dsp:spPr>
        <a:xfrm rot="20048911">
          <a:off x="2542908" y="2594896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543824" y="2614399"/>
        <a:ext cx="42697" cy="46538"/>
      </dsp:txXfrm>
    </dsp:sp>
    <dsp:sp modelId="{BE0A35CC-1881-4905-BC37-A2E82D17A7C5}">
      <dsp:nvSpPr>
        <dsp:cNvPr id="0" name=""/>
        <dsp:cNvSpPr/>
      </dsp:nvSpPr>
      <dsp:spPr>
        <a:xfrm>
          <a:off x="2398011" y="2354452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/>
          </a:r>
          <a:br>
            <a:rPr lang="ru-RU" sz="500" kern="1200" dirty="0" smtClean="0"/>
          </a:br>
          <a:r>
            <a:rPr lang="ru-RU" sz="500" kern="1200" dirty="0" smtClean="0"/>
            <a:t>26</a:t>
          </a:r>
          <a:endParaRPr lang="ru-RU" sz="500" kern="1200" dirty="0"/>
        </a:p>
      </dsp:txBody>
      <dsp:txXfrm>
        <a:off x="2431667" y="2388108"/>
        <a:ext cx="162508" cy="162508"/>
      </dsp:txXfrm>
    </dsp:sp>
    <dsp:sp modelId="{2CCB057E-0FBF-453F-B83C-A221EF33E8BF}">
      <dsp:nvSpPr>
        <dsp:cNvPr id="0" name=""/>
        <dsp:cNvSpPr/>
      </dsp:nvSpPr>
      <dsp:spPr>
        <a:xfrm rot="20666054">
          <a:off x="2466166" y="226005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466502" y="2278027"/>
        <a:ext cx="42697" cy="46538"/>
      </dsp:txXfrm>
    </dsp:sp>
    <dsp:sp modelId="{EBE15E16-6905-49E2-A51A-02F45651068B}">
      <dsp:nvSpPr>
        <dsp:cNvPr id="0" name=""/>
        <dsp:cNvSpPr/>
      </dsp:nvSpPr>
      <dsp:spPr>
        <a:xfrm>
          <a:off x="2351713" y="2012667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27</a:t>
          </a:r>
          <a:endParaRPr lang="ru-RU" sz="500" kern="1200" dirty="0"/>
        </a:p>
      </dsp:txBody>
      <dsp:txXfrm>
        <a:off x="2385369" y="2046323"/>
        <a:ext cx="162508" cy="162508"/>
      </dsp:txXfrm>
    </dsp:sp>
    <dsp:sp modelId="{CBA2B87B-8791-4CFB-8D62-78DF3FB3354C}">
      <dsp:nvSpPr>
        <dsp:cNvPr id="0" name=""/>
        <dsp:cNvSpPr/>
      </dsp:nvSpPr>
      <dsp:spPr>
        <a:xfrm rot="21283197">
          <a:off x="2450445" y="1916900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450484" y="1933255"/>
        <a:ext cx="42697" cy="46538"/>
      </dsp:txXfrm>
    </dsp:sp>
    <dsp:sp modelId="{D54E22A8-8985-4FC1-B56E-B4F3E08D5217}">
      <dsp:nvSpPr>
        <dsp:cNvPr id="0" name=""/>
        <dsp:cNvSpPr/>
      </dsp:nvSpPr>
      <dsp:spPr>
        <a:xfrm>
          <a:off x="2367187" y="1668107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28</a:t>
          </a:r>
          <a:endParaRPr lang="ru-RU" sz="500" kern="1200" dirty="0"/>
        </a:p>
      </dsp:txBody>
      <dsp:txXfrm>
        <a:off x="2400843" y="1701763"/>
        <a:ext cx="162508" cy="162508"/>
      </dsp:txXfrm>
    </dsp:sp>
    <dsp:sp modelId="{50C3B1F6-FC52-466F-9084-F9BF4E99177E}">
      <dsp:nvSpPr>
        <dsp:cNvPr id="0" name=""/>
        <dsp:cNvSpPr/>
      </dsp:nvSpPr>
      <dsp:spPr>
        <a:xfrm rot="300340">
          <a:off x="2496250" y="1576449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496285" y="1591164"/>
        <a:ext cx="42697" cy="46538"/>
      </dsp:txXfrm>
    </dsp:sp>
    <dsp:sp modelId="{0814AECF-550B-44C2-9734-814C7870C221}">
      <dsp:nvSpPr>
        <dsp:cNvPr id="0" name=""/>
        <dsp:cNvSpPr/>
      </dsp:nvSpPr>
      <dsp:spPr>
        <a:xfrm>
          <a:off x="2443936" y="133184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29</a:t>
          </a:r>
          <a:endParaRPr lang="ru-RU" sz="500" kern="1200" dirty="0"/>
        </a:p>
      </dsp:txBody>
      <dsp:txXfrm>
        <a:off x="2477592" y="1365504"/>
        <a:ext cx="162508" cy="162508"/>
      </dsp:txXfrm>
    </dsp:sp>
    <dsp:sp modelId="{895F2E8D-9BF5-44D2-ACE8-77FCE120CBCD}">
      <dsp:nvSpPr>
        <dsp:cNvPr id="0" name=""/>
        <dsp:cNvSpPr/>
      </dsp:nvSpPr>
      <dsp:spPr>
        <a:xfrm rot="917482">
          <a:off x="2602109" y="1249648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602433" y="1262748"/>
        <a:ext cx="42697" cy="46538"/>
      </dsp:txXfrm>
    </dsp:sp>
    <dsp:sp modelId="{CF295AA5-93AA-4CA8-A9E2-0213A8B6E66E}">
      <dsp:nvSpPr>
        <dsp:cNvPr id="0" name=""/>
        <dsp:cNvSpPr/>
      </dsp:nvSpPr>
      <dsp:spPr>
        <a:xfrm>
          <a:off x="2579493" y="1014696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30</a:t>
          </a:r>
          <a:endParaRPr lang="ru-RU" sz="500" kern="1200" dirty="0"/>
        </a:p>
      </dsp:txBody>
      <dsp:txXfrm>
        <a:off x="2613149" y="1048352"/>
        <a:ext cx="162508" cy="162508"/>
      </dsp:txXfrm>
    </dsp:sp>
    <dsp:sp modelId="{7C294846-3A24-4E08-9FC8-C78DACABE718}">
      <dsp:nvSpPr>
        <dsp:cNvPr id="0" name=""/>
        <dsp:cNvSpPr/>
      </dsp:nvSpPr>
      <dsp:spPr>
        <a:xfrm rot="1534625">
          <a:off x="2764619" y="947001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765516" y="958564"/>
        <a:ext cx="42697" cy="46538"/>
      </dsp:txXfrm>
    </dsp:sp>
    <dsp:sp modelId="{B837BA75-50E0-43FF-8A77-7FA47C375F36}">
      <dsp:nvSpPr>
        <dsp:cNvPr id="0" name=""/>
        <dsp:cNvSpPr/>
      </dsp:nvSpPr>
      <dsp:spPr>
        <a:xfrm>
          <a:off x="2769501" y="726846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31</a:t>
          </a:r>
          <a:endParaRPr lang="ru-RU" sz="500" kern="1200" dirty="0"/>
        </a:p>
      </dsp:txBody>
      <dsp:txXfrm>
        <a:off x="2803157" y="760502"/>
        <a:ext cx="162508" cy="162508"/>
      </dsp:txXfrm>
    </dsp:sp>
    <dsp:sp modelId="{E6DC01EF-DC11-40DA-951D-0753DA929109}">
      <dsp:nvSpPr>
        <dsp:cNvPr id="0" name=""/>
        <dsp:cNvSpPr/>
      </dsp:nvSpPr>
      <dsp:spPr>
        <a:xfrm rot="2151768">
          <a:off x="2978557" y="678235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980292" y="688388"/>
        <a:ext cx="42697" cy="46538"/>
      </dsp:txXfrm>
    </dsp:sp>
    <dsp:sp modelId="{91C44966-99C0-4732-8FB9-290D635844AD}">
      <dsp:nvSpPr>
        <dsp:cNvPr id="0" name=""/>
        <dsp:cNvSpPr/>
      </dsp:nvSpPr>
      <dsp:spPr>
        <a:xfrm>
          <a:off x="3007853" y="477549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32</a:t>
          </a:r>
          <a:endParaRPr lang="ru-RU" sz="500" kern="1200" dirty="0"/>
        </a:p>
      </dsp:txBody>
      <dsp:txXfrm>
        <a:off x="3041509" y="511205"/>
        <a:ext cx="162508" cy="162508"/>
      </dsp:txXfrm>
    </dsp:sp>
    <dsp:sp modelId="{A8FF0B7F-9E99-40C7-A779-CD0AFB0E32C9}">
      <dsp:nvSpPr>
        <dsp:cNvPr id="0" name=""/>
        <dsp:cNvSpPr/>
      </dsp:nvSpPr>
      <dsp:spPr>
        <a:xfrm rot="2768911">
          <a:off x="3237047" y="451987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3239858" y="460902"/>
        <a:ext cx="42697" cy="46538"/>
      </dsp:txXfrm>
    </dsp:sp>
    <dsp:sp modelId="{34A22944-EE32-43D1-AEAE-6B15E2A6445B}">
      <dsp:nvSpPr>
        <dsp:cNvPr id="0" name=""/>
        <dsp:cNvSpPr/>
      </dsp:nvSpPr>
      <dsp:spPr>
        <a:xfrm>
          <a:off x="3286889" y="274818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33</a:t>
          </a:r>
          <a:endParaRPr lang="ru-RU" sz="500" kern="1200" dirty="0"/>
        </a:p>
      </dsp:txBody>
      <dsp:txXfrm>
        <a:off x="3320545" y="308474"/>
        <a:ext cx="162508" cy="162508"/>
      </dsp:txXfrm>
    </dsp:sp>
    <dsp:sp modelId="{07C2B076-8245-42A9-92E6-6BA8D15EFA8D}">
      <dsp:nvSpPr>
        <dsp:cNvPr id="0" name=""/>
        <dsp:cNvSpPr/>
      </dsp:nvSpPr>
      <dsp:spPr>
        <a:xfrm rot="3386054">
          <a:off x="3531781" y="275531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3535872" y="283420"/>
        <a:ext cx="42697" cy="46538"/>
      </dsp:txXfrm>
    </dsp:sp>
    <dsp:sp modelId="{BD5F8CB6-88BC-4D0F-A944-4C7D87B70C31}">
      <dsp:nvSpPr>
        <dsp:cNvPr id="0" name=""/>
        <dsp:cNvSpPr/>
      </dsp:nvSpPr>
      <dsp:spPr>
        <a:xfrm>
          <a:off x="3597639" y="125169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34</a:t>
          </a:r>
          <a:endParaRPr lang="ru-RU" sz="500" kern="1200" dirty="0"/>
        </a:p>
      </dsp:txBody>
      <dsp:txXfrm>
        <a:off x="3631295" y="158825"/>
        <a:ext cx="162508" cy="162508"/>
      </dsp:txXfrm>
    </dsp:sp>
    <dsp:sp modelId="{ABE0C514-00E5-4B95-AA07-764336EEADE7}">
      <dsp:nvSpPr>
        <dsp:cNvPr id="0" name=""/>
        <dsp:cNvSpPr/>
      </dsp:nvSpPr>
      <dsp:spPr>
        <a:xfrm rot="4003197">
          <a:off x="3853287" y="154538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3858820" y="161646"/>
        <a:ext cx="42697" cy="46538"/>
      </dsp:txXfrm>
    </dsp:sp>
    <dsp:sp modelId="{5FDCA741-4487-428C-8715-8363C0C45933}">
      <dsp:nvSpPr>
        <dsp:cNvPr id="0" name=""/>
        <dsp:cNvSpPr/>
      </dsp:nvSpPr>
      <dsp:spPr>
        <a:xfrm>
          <a:off x="3930117" y="33411"/>
          <a:ext cx="229820" cy="22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35</a:t>
          </a:r>
          <a:endParaRPr lang="ru-RU" sz="500" kern="1200" dirty="0"/>
        </a:p>
      </dsp:txBody>
      <dsp:txXfrm>
        <a:off x="3963773" y="67067"/>
        <a:ext cx="162508" cy="162508"/>
      </dsp:txXfrm>
    </dsp:sp>
    <dsp:sp modelId="{3C1AD989-9E8C-470F-AE97-2A515BC8CB0C}">
      <dsp:nvSpPr>
        <dsp:cNvPr id="0" name=""/>
        <dsp:cNvSpPr/>
      </dsp:nvSpPr>
      <dsp:spPr>
        <a:xfrm rot="4620340">
          <a:off x="4191229" y="92896"/>
          <a:ext cx="60996" cy="77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4198321" y="99494"/>
        <a:ext cx="42697" cy="46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867FF-9EC4-4B8F-95C7-BC59548A9521}">
      <dsp:nvSpPr>
        <dsp:cNvPr id="0" name=""/>
        <dsp:cNvSpPr/>
      </dsp:nvSpPr>
      <dsp:spPr>
        <a:xfrm>
          <a:off x="740019" y="456099"/>
          <a:ext cx="223483" cy="2234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tx1"/>
            </a:solidFill>
          </a:endParaRPr>
        </a:p>
      </dsp:txBody>
      <dsp:txXfrm>
        <a:off x="772747" y="488827"/>
        <a:ext cx="158027" cy="158027"/>
      </dsp:txXfrm>
    </dsp:sp>
    <dsp:sp modelId="{C47267F2-6818-4E9F-B74B-271BC1A4695C}">
      <dsp:nvSpPr>
        <dsp:cNvPr id="0" name=""/>
        <dsp:cNvSpPr/>
      </dsp:nvSpPr>
      <dsp:spPr>
        <a:xfrm rot="16200000">
          <a:off x="785897" y="310638"/>
          <a:ext cx="131880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93917" y="329352"/>
        <a:ext cx="115840" cy="32080"/>
      </dsp:txXfrm>
    </dsp:sp>
    <dsp:sp modelId="{0F3F68B2-C9CD-433F-9BCA-D7BE0E481267}">
      <dsp:nvSpPr>
        <dsp:cNvPr id="0" name=""/>
        <dsp:cNvSpPr/>
      </dsp:nvSpPr>
      <dsp:spPr>
        <a:xfrm>
          <a:off x="743644" y="-896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775311" y="22703"/>
        <a:ext cx="152899" cy="152899"/>
      </dsp:txXfrm>
    </dsp:sp>
    <dsp:sp modelId="{76DEA534-1D9D-4C22-904C-4682E23B8C1D}">
      <dsp:nvSpPr>
        <dsp:cNvPr id="0" name=""/>
        <dsp:cNvSpPr/>
      </dsp:nvSpPr>
      <dsp:spPr>
        <a:xfrm rot="18000000">
          <a:off x="902109" y="341777"/>
          <a:ext cx="131880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6119" y="359417"/>
        <a:ext cx="115840" cy="32080"/>
      </dsp:txXfrm>
    </dsp:sp>
    <dsp:sp modelId="{FE72D900-6C02-410C-85F5-857693056E24}">
      <dsp:nvSpPr>
        <dsp:cNvPr id="0" name=""/>
        <dsp:cNvSpPr/>
      </dsp:nvSpPr>
      <dsp:spPr>
        <a:xfrm>
          <a:off x="977988" y="53827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009655" y="85494"/>
        <a:ext cx="152899" cy="152899"/>
      </dsp:txXfrm>
    </dsp:sp>
    <dsp:sp modelId="{54A30213-1305-42FB-9BAC-5C976AAA27AF}">
      <dsp:nvSpPr>
        <dsp:cNvPr id="0" name=""/>
        <dsp:cNvSpPr/>
      </dsp:nvSpPr>
      <dsp:spPr>
        <a:xfrm rot="19757916">
          <a:off x="986319" y="423462"/>
          <a:ext cx="133877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7443" y="438251"/>
        <a:ext cx="117837" cy="32080"/>
      </dsp:txXfrm>
    </dsp:sp>
    <dsp:sp modelId="{20A3CBB6-5A77-4BF9-A97E-2FA183970912}">
      <dsp:nvSpPr>
        <dsp:cNvPr id="0" name=""/>
        <dsp:cNvSpPr/>
      </dsp:nvSpPr>
      <dsp:spPr>
        <a:xfrm>
          <a:off x="1149882" y="21850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181549" y="250171"/>
        <a:ext cx="152899" cy="152899"/>
      </dsp:txXfrm>
    </dsp:sp>
    <dsp:sp modelId="{03640CBF-624E-437D-8F1A-664588DA2403}">
      <dsp:nvSpPr>
        <dsp:cNvPr id="0" name=""/>
        <dsp:cNvSpPr/>
      </dsp:nvSpPr>
      <dsp:spPr>
        <a:xfrm rot="21577302">
          <a:off x="1019456" y="541512"/>
          <a:ext cx="134622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19456" y="552259"/>
        <a:ext cx="118582" cy="32080"/>
      </dsp:txXfrm>
    </dsp:sp>
    <dsp:sp modelId="{ACD424B7-5846-4689-9252-3730A6D565D4}">
      <dsp:nvSpPr>
        <dsp:cNvPr id="0" name=""/>
        <dsp:cNvSpPr/>
      </dsp:nvSpPr>
      <dsp:spPr>
        <a:xfrm>
          <a:off x="1217497" y="456596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249164" y="488263"/>
        <a:ext cx="152899" cy="152899"/>
      </dsp:txXfrm>
    </dsp:sp>
    <dsp:sp modelId="{E3A62767-5648-4605-BF63-4501D3FE5ECA}">
      <dsp:nvSpPr>
        <dsp:cNvPr id="0" name=""/>
        <dsp:cNvSpPr/>
      </dsp:nvSpPr>
      <dsp:spPr>
        <a:xfrm rot="1754784">
          <a:off x="988202" y="655883"/>
          <a:ext cx="130236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9224" y="662659"/>
        <a:ext cx="114196" cy="32080"/>
      </dsp:txXfrm>
    </dsp:sp>
    <dsp:sp modelId="{8E7495D7-AA38-4BFE-A381-3CB2A9FA840B}">
      <dsp:nvSpPr>
        <dsp:cNvPr id="0" name=""/>
        <dsp:cNvSpPr/>
      </dsp:nvSpPr>
      <dsp:spPr>
        <a:xfrm>
          <a:off x="1149881" y="687194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81548" y="718861"/>
        <a:ext cx="152899" cy="152899"/>
      </dsp:txXfrm>
    </dsp:sp>
    <dsp:sp modelId="{AF07807A-D9B2-4DB8-B727-90D5CA2B10FD}">
      <dsp:nvSpPr>
        <dsp:cNvPr id="0" name=""/>
        <dsp:cNvSpPr/>
      </dsp:nvSpPr>
      <dsp:spPr>
        <a:xfrm rot="3572289">
          <a:off x="903836" y="740994"/>
          <a:ext cx="128822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7790" y="744775"/>
        <a:ext cx="112782" cy="32080"/>
      </dsp:txXfrm>
    </dsp:sp>
    <dsp:sp modelId="{FAE32302-E3E2-4364-A4A8-26121C623E70}">
      <dsp:nvSpPr>
        <dsp:cNvPr id="0" name=""/>
        <dsp:cNvSpPr/>
      </dsp:nvSpPr>
      <dsp:spPr>
        <a:xfrm>
          <a:off x="978328" y="858746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009995" y="890413"/>
        <a:ext cx="152899" cy="152899"/>
      </dsp:txXfrm>
    </dsp:sp>
    <dsp:sp modelId="{B54A3BF5-51AB-4928-9558-1F294E58902A}">
      <dsp:nvSpPr>
        <dsp:cNvPr id="0" name=""/>
        <dsp:cNvSpPr/>
      </dsp:nvSpPr>
      <dsp:spPr>
        <a:xfrm rot="5397480">
          <a:off x="787960" y="774108"/>
          <a:ext cx="128233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5974" y="776782"/>
        <a:ext cx="112193" cy="32080"/>
      </dsp:txXfrm>
    </dsp:sp>
    <dsp:sp modelId="{9941E85A-9363-4130-9D8E-71CE67B3480B}">
      <dsp:nvSpPr>
        <dsp:cNvPr id="0" name=""/>
        <dsp:cNvSpPr/>
      </dsp:nvSpPr>
      <dsp:spPr>
        <a:xfrm>
          <a:off x="743982" y="921533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775649" y="953200"/>
        <a:ext cx="152899" cy="152899"/>
      </dsp:txXfrm>
    </dsp:sp>
    <dsp:sp modelId="{702C6577-1526-4FBF-AF17-ABC0A5DD6F1E}">
      <dsp:nvSpPr>
        <dsp:cNvPr id="0" name=""/>
        <dsp:cNvSpPr/>
      </dsp:nvSpPr>
      <dsp:spPr>
        <a:xfrm rot="7223364">
          <a:off x="671511" y="744911"/>
          <a:ext cx="128641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83588" y="748687"/>
        <a:ext cx="112601" cy="32080"/>
      </dsp:txXfrm>
    </dsp:sp>
    <dsp:sp modelId="{E1199944-CB26-4A9D-A557-538BF255BB65}">
      <dsp:nvSpPr>
        <dsp:cNvPr id="0" name=""/>
        <dsp:cNvSpPr/>
      </dsp:nvSpPr>
      <dsp:spPr>
        <a:xfrm>
          <a:off x="509638" y="858747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41305" y="890414"/>
        <a:ext cx="152899" cy="152899"/>
      </dsp:txXfrm>
    </dsp:sp>
    <dsp:sp modelId="{57399CF8-BF43-4AA9-AAC8-E9438207FFD3}">
      <dsp:nvSpPr>
        <dsp:cNvPr id="0" name=""/>
        <dsp:cNvSpPr/>
      </dsp:nvSpPr>
      <dsp:spPr>
        <a:xfrm rot="9019944">
          <a:off x="585084" y="661646"/>
          <a:ext cx="131055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00073" y="668370"/>
        <a:ext cx="115015" cy="32080"/>
      </dsp:txXfrm>
    </dsp:sp>
    <dsp:sp modelId="{C29D4DE6-89CD-4A2D-95C0-09AAE0A287F5}">
      <dsp:nvSpPr>
        <dsp:cNvPr id="0" name=""/>
        <dsp:cNvSpPr/>
      </dsp:nvSpPr>
      <dsp:spPr>
        <a:xfrm>
          <a:off x="337746" y="690940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69413" y="722607"/>
        <a:ext cx="152899" cy="152899"/>
      </dsp:txXfrm>
    </dsp:sp>
    <dsp:sp modelId="{EF1B8F2B-1DD5-42D0-A2C5-BC1156EC5D63}">
      <dsp:nvSpPr>
        <dsp:cNvPr id="0" name=""/>
        <dsp:cNvSpPr/>
      </dsp:nvSpPr>
      <dsp:spPr>
        <a:xfrm rot="10822950">
          <a:off x="553543" y="545425"/>
          <a:ext cx="131887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69583" y="556173"/>
        <a:ext cx="115847" cy="32080"/>
      </dsp:txXfrm>
    </dsp:sp>
    <dsp:sp modelId="{DB024922-9ED8-4FCF-B20E-ECE1D16B9FD8}">
      <dsp:nvSpPr>
        <dsp:cNvPr id="0" name=""/>
        <dsp:cNvSpPr/>
      </dsp:nvSpPr>
      <dsp:spPr>
        <a:xfrm>
          <a:off x="274951" y="456595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06618" y="488262"/>
        <a:ext cx="152899" cy="152899"/>
      </dsp:txXfrm>
    </dsp:sp>
    <dsp:sp modelId="{21019918-A922-4A62-B31A-286B7FC6D3A1}">
      <dsp:nvSpPr>
        <dsp:cNvPr id="0" name=""/>
        <dsp:cNvSpPr/>
      </dsp:nvSpPr>
      <dsp:spPr>
        <a:xfrm rot="12619800">
          <a:off x="584285" y="429221"/>
          <a:ext cx="132715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99227" y="443965"/>
        <a:ext cx="116675" cy="32080"/>
      </dsp:txXfrm>
    </dsp:sp>
    <dsp:sp modelId="{8E974B90-5BA4-41B3-A13C-CD91FD23020F}">
      <dsp:nvSpPr>
        <dsp:cNvPr id="0" name=""/>
        <dsp:cNvSpPr/>
      </dsp:nvSpPr>
      <dsp:spPr>
        <a:xfrm>
          <a:off x="337744" y="222250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69411" y="253917"/>
        <a:ext cx="152899" cy="152899"/>
      </dsp:txXfrm>
    </dsp:sp>
    <dsp:sp modelId="{1D6B4894-CE7E-45CC-BB86-A1C2855572EE}">
      <dsp:nvSpPr>
        <dsp:cNvPr id="0" name=""/>
        <dsp:cNvSpPr/>
      </dsp:nvSpPr>
      <dsp:spPr>
        <a:xfrm rot="14411394">
          <a:off x="669057" y="344165"/>
          <a:ext cx="133318" cy="5346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81064" y="361818"/>
        <a:ext cx="117278" cy="32080"/>
      </dsp:txXfrm>
    </dsp:sp>
    <dsp:sp modelId="{1E7198CF-DF4B-41C4-9446-9DF0A11977C0}">
      <dsp:nvSpPr>
        <dsp:cNvPr id="0" name=""/>
        <dsp:cNvSpPr/>
      </dsp:nvSpPr>
      <dsp:spPr>
        <a:xfrm>
          <a:off x="509297" y="50698"/>
          <a:ext cx="216233" cy="216233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40964" y="82365"/>
        <a:ext cx="152899" cy="152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CA9-52FB-4E35-ACC1-8FF1F7C74B8C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21D9B-BE43-431E-A198-56FA4EE97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3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1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6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7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0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9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9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4A54-BDA3-47A6-9D48-CC9833B0E1C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C565-F642-44D3-8701-A9235CB8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0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39.tiff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tiff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image" Target="../media/image46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.emf"/><Relationship Id="rId23" Type="http://schemas.openxmlformats.org/officeDocument/2006/relationships/image" Target="../media/image45.png"/><Relationship Id="rId10" Type="http://schemas.openxmlformats.org/officeDocument/2006/relationships/diagramLayout" Target="../diagrams/layout4.xml"/><Relationship Id="rId19" Type="http://schemas.openxmlformats.org/officeDocument/2006/relationships/image" Target="../media/image41.png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39.tiff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tiff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image" Target="../media/image46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2.emf"/><Relationship Id="rId23" Type="http://schemas.openxmlformats.org/officeDocument/2006/relationships/image" Target="../media/image45.pn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41.png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.tiff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tiff"/><Relationship Id="rId5" Type="http://schemas.openxmlformats.org/officeDocument/2006/relationships/diagramLayout" Target="../diagrams/layout2.xml"/><Relationship Id="rId15" Type="http://schemas.openxmlformats.org/officeDocument/2006/relationships/image" Target="../media/image7.png"/><Relationship Id="rId10" Type="http://schemas.openxmlformats.org/officeDocument/2006/relationships/image" Target="../media/image2.emf"/><Relationship Id="rId19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803" y="282004"/>
            <a:ext cx="11306175" cy="2358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Школьный спортивный клуб</a:t>
            </a:r>
            <a:br>
              <a:rPr lang="ru-RU" b="1" dirty="0" smtClean="0"/>
            </a:br>
            <a:r>
              <a:rPr lang="ru-RU" b="1" dirty="0" smtClean="0"/>
              <a:t>ГБОУ Школа № 1298 </a:t>
            </a:r>
            <a:br>
              <a:rPr lang="ru-RU" b="1" dirty="0" smtClean="0"/>
            </a:br>
            <a:r>
              <a:rPr lang="ru-RU" b="1" dirty="0" smtClean="0"/>
              <a:t>«Профиль Куркино»</a:t>
            </a:r>
            <a:endParaRPr lang="ru-RU" b="1" dirty="0"/>
          </a:p>
        </p:txBody>
      </p:sp>
      <p:grpSp>
        <p:nvGrpSpPr>
          <p:cNvPr id="4" name="Group 1288"/>
          <p:cNvGrpSpPr/>
          <p:nvPr/>
        </p:nvGrpSpPr>
        <p:grpSpPr>
          <a:xfrm>
            <a:off x="4070037" y="2982859"/>
            <a:ext cx="3730938" cy="3718498"/>
            <a:chOff x="0" y="0"/>
            <a:chExt cx="2425824" cy="2406186"/>
          </a:xfrm>
        </p:grpSpPr>
        <p:sp>
          <p:nvSpPr>
            <p:cNvPr id="5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6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1347" y="1811739"/>
            <a:ext cx="231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Будущее</a:t>
            </a:r>
            <a:endParaRPr lang="ru-RU" sz="36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354757" y="1997116"/>
            <a:ext cx="355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8-й </a:t>
            </a:r>
            <a:r>
              <a:rPr lang="ru-RU" dirty="0" err="1" smtClean="0"/>
              <a:t>межрайон</a:t>
            </a:r>
            <a:r>
              <a:rPr lang="ru-RU" dirty="0" smtClean="0"/>
              <a:t> 17 учреждений</a:t>
            </a:r>
            <a:endParaRPr lang="ru-RU" dirty="0"/>
          </a:p>
        </p:txBody>
      </p:sp>
      <p:cxnSp>
        <p:nvCxnSpPr>
          <p:cNvPr id="171" name="Соединительная линия уступом 170"/>
          <p:cNvCxnSpPr/>
          <p:nvPr/>
        </p:nvCxnSpPr>
        <p:spPr>
          <a:xfrm>
            <a:off x="5992609" y="3997687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Группа 180"/>
          <p:cNvGrpSpPr/>
          <p:nvPr/>
        </p:nvGrpSpPr>
        <p:grpSpPr>
          <a:xfrm>
            <a:off x="-454357" y="2549692"/>
            <a:ext cx="8777091" cy="4074782"/>
            <a:chOff x="744109" y="3533774"/>
            <a:chExt cx="5097303" cy="2366433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1171411248"/>
                </p:ext>
              </p:extLst>
            </p:nvPr>
          </p:nvGraphicFramePr>
          <p:xfrm>
            <a:off x="744109" y="3533774"/>
            <a:ext cx="5097303" cy="2366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3" name="Овал 162"/>
            <p:cNvSpPr/>
            <p:nvPr/>
          </p:nvSpPr>
          <p:spPr>
            <a:xfrm>
              <a:off x="2692685" y="4121677"/>
              <a:ext cx="1200150" cy="1190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876550" y="4438650"/>
              <a:ext cx="895350" cy="34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СОРЕВНОВАТЕЛЬНЫЙ ЦИКЛ</a:t>
              </a:r>
            </a:p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ВСЕ ВИДЫ СПОРТА 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73" name="Стрелка вверх 172"/>
            <p:cNvSpPr/>
            <p:nvPr/>
          </p:nvSpPr>
          <p:spPr>
            <a:xfrm rot="9449339">
              <a:off x="2966799" y="3855018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Стрелка вверх 176"/>
            <p:cNvSpPr/>
            <p:nvPr/>
          </p:nvSpPr>
          <p:spPr>
            <a:xfrm rot="13532878">
              <a:off x="3817446" y="4032380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Стрелка вверх 177"/>
            <p:cNvSpPr/>
            <p:nvPr/>
          </p:nvSpPr>
          <p:spPr>
            <a:xfrm rot="5400000">
              <a:off x="2447700" y="4627692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Стрелка вверх 178"/>
            <p:cNvSpPr/>
            <p:nvPr/>
          </p:nvSpPr>
          <p:spPr>
            <a:xfrm rot="1430193">
              <a:off x="2965454" y="5376638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Стрелка вверх 179"/>
            <p:cNvSpPr/>
            <p:nvPr/>
          </p:nvSpPr>
          <p:spPr>
            <a:xfrm rot="17812215">
              <a:off x="3962153" y="5055225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5" name="Таблица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64364"/>
              </p:ext>
            </p:extLst>
          </p:nvPr>
        </p:nvGraphicFramePr>
        <p:xfrm>
          <a:off x="7141704" y="1533349"/>
          <a:ext cx="2046699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9">
                  <a:extLst>
                    <a:ext uri="{9D8B030D-6E8A-4147-A177-3AD203B41FA5}">
                      <a16:colId xmlns:a16="http://schemas.microsoft.com/office/drawing/2014/main" xmlns="" val="323294099"/>
                    </a:ext>
                  </a:extLst>
                </a:gridCol>
              </a:tblGrid>
              <a:tr h="8154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Школьные спортивные</a:t>
                      </a:r>
                      <a:r>
                        <a:rPr lang="ru-RU" sz="1600" baseline="0" dirty="0" smtClean="0"/>
                        <a:t> клубы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МРСД</a:t>
                      </a:r>
                      <a:r>
                        <a:rPr lang="ru-RU" sz="1600" baseline="0" dirty="0" smtClean="0"/>
                        <a:t> № 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8533976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ГБОУ</a:t>
                      </a:r>
                      <a:r>
                        <a:rPr lang="ru-RU" sz="1100" baseline="0" dirty="0" smtClean="0"/>
                        <a:t> Школа № 1387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188630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1551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633803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ГБПОУ МГОК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2569771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1985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099595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2005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402100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827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064604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883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3174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1286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219241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1298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19546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1399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83324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1571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977017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1285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022485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830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012820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1056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207366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2097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06744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ГБПОУ Колледж полиции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70303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ПТ № 47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629900"/>
                  </a:ext>
                </a:extLst>
              </a:tr>
            </a:tbl>
          </a:graphicData>
        </a:graphic>
      </p:graphicFrame>
      <p:grpSp>
        <p:nvGrpSpPr>
          <p:cNvPr id="203" name="Группа 202"/>
          <p:cNvGrpSpPr/>
          <p:nvPr/>
        </p:nvGrpSpPr>
        <p:grpSpPr>
          <a:xfrm>
            <a:off x="9981931" y="3983045"/>
            <a:ext cx="1703522" cy="1241219"/>
            <a:chOff x="9770601" y="5144525"/>
            <a:chExt cx="1703522" cy="1241219"/>
          </a:xfrm>
        </p:grpSpPr>
        <p:graphicFrame>
          <p:nvGraphicFramePr>
            <p:cNvPr id="183" name="Схема 182"/>
            <p:cNvGraphicFramePr/>
            <p:nvPr>
              <p:extLst>
                <p:ext uri="{D42A27DB-BD31-4B8C-83A1-F6EECF244321}">
                  <p14:modId xmlns:p14="http://schemas.microsoft.com/office/powerpoint/2010/main" val="2051722636"/>
                </p:ext>
              </p:extLst>
            </p:nvPr>
          </p:nvGraphicFramePr>
          <p:xfrm>
            <a:off x="9770601" y="5197293"/>
            <a:ext cx="1703522" cy="1135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84" name="Объект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775842"/>
                </p:ext>
              </p:extLst>
            </p:nvPr>
          </p:nvGraphicFramePr>
          <p:xfrm>
            <a:off x="10540114" y="5193544"/>
            <a:ext cx="154209" cy="19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r:id="rId14" imgW="1388520" imgH="1779840" progId="CorelDraw.Graphic.15">
                    <p:embed/>
                  </p:oleObj>
                </mc:Choice>
                <mc:Fallback>
                  <p:oleObj r:id="rId14" imgW="1388520" imgH="1779840" progId="CorelDraw.Graphic.15">
                    <p:embed/>
                    <p:pic>
                      <p:nvPicPr>
                        <p:cNvPr id="159" name="Объект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0114" y="5193544"/>
                          <a:ext cx="154209" cy="1974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794" y="6133253"/>
              <a:ext cx="153318" cy="197754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332" y="5448702"/>
              <a:ext cx="123769" cy="143424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068" y="6072007"/>
              <a:ext cx="173715" cy="164001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704" y="5633304"/>
              <a:ext cx="192634" cy="258130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404" y="5676475"/>
              <a:ext cx="126757" cy="177319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0576" y="5483400"/>
              <a:ext cx="181210" cy="108726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761" y="6072007"/>
              <a:ext cx="176573" cy="176574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4" y="5261471"/>
              <a:ext cx="188081" cy="188081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388" y="5900954"/>
              <a:ext cx="186063" cy="186063"/>
            </a:xfrm>
            <a:prstGeom prst="rect">
              <a:avLst/>
            </a:prstGeom>
          </p:spPr>
        </p:pic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2255" y="5244674"/>
              <a:ext cx="210936" cy="216395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226" y="5903502"/>
              <a:ext cx="190469" cy="190470"/>
            </a:xfrm>
            <a:prstGeom prst="rect">
              <a:avLst/>
            </a:prstGeom>
          </p:spPr>
        </p:pic>
        <p:sp>
          <p:nvSpPr>
            <p:cNvPr id="196" name="Овал 195"/>
            <p:cNvSpPr/>
            <p:nvPr/>
          </p:nvSpPr>
          <p:spPr>
            <a:xfrm>
              <a:off x="10012345" y="5144525"/>
              <a:ext cx="1241217" cy="1241219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7" name="Арка 196"/>
          <p:cNvSpPr/>
          <p:nvPr/>
        </p:nvSpPr>
        <p:spPr>
          <a:xfrm>
            <a:off x="9957178" y="3864353"/>
            <a:ext cx="1790352" cy="904138"/>
          </a:xfrm>
          <a:prstGeom prst="blockArc">
            <a:avLst>
              <a:gd name="adj1" fmla="val 10800000"/>
              <a:gd name="adj2" fmla="val 21260613"/>
              <a:gd name="adj3" fmla="val 16763"/>
            </a:avLst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PROF-TEAM</a:t>
            </a: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02" name="Прямая со стрелкой 201"/>
          <p:cNvCxnSpPr/>
          <p:nvPr/>
        </p:nvCxnSpPr>
        <p:spPr>
          <a:xfrm>
            <a:off x="9277350" y="4549198"/>
            <a:ext cx="946325" cy="3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>
            <a:off x="9296400" y="24946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>
            <a:off x="9277350" y="273281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9277350" y="298046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>
            <a:off x="9296400" y="585679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9286875" y="61141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/>
          <p:nvPr/>
        </p:nvCxnSpPr>
        <p:spPr>
          <a:xfrm>
            <a:off x="9296400" y="63427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/>
          <p:nvPr/>
        </p:nvCxnSpPr>
        <p:spPr>
          <a:xfrm>
            <a:off x="9296400" y="662447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>
            <a:off x="9277350" y="273281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/>
          <p:nvPr/>
        </p:nvCxnSpPr>
        <p:spPr>
          <a:xfrm>
            <a:off x="9296400" y="560914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>
            <a:off x="9277350" y="3256606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9265776" y="5323253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9296400" y="351378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>
            <a:off x="9277350" y="3744326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>
            <a:off x="9296400" y="403206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>
            <a:off x="9296400" y="4287222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9277350" y="480659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>
            <a:off x="9277350" y="507065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Овал 221"/>
          <p:cNvSpPr/>
          <p:nvPr/>
        </p:nvSpPr>
        <p:spPr>
          <a:xfrm>
            <a:off x="10223675" y="2005240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шск</a:t>
            </a:r>
            <a:endParaRPr lang="ru-RU" dirty="0"/>
          </a:p>
        </p:txBody>
      </p:sp>
      <p:sp>
        <p:nvSpPr>
          <p:cNvPr id="223" name="Овал 222"/>
          <p:cNvSpPr/>
          <p:nvPr/>
        </p:nvSpPr>
        <p:spPr>
          <a:xfrm>
            <a:off x="10223675" y="2920028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  <p:sp>
        <p:nvSpPr>
          <p:cNvPr id="224" name="Овал 223"/>
          <p:cNvSpPr/>
          <p:nvPr/>
        </p:nvSpPr>
        <p:spPr>
          <a:xfrm>
            <a:off x="10214944" y="5349848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  <p:sp>
        <p:nvSpPr>
          <p:cNvPr id="225" name="Овал 224"/>
          <p:cNvSpPr/>
          <p:nvPr/>
        </p:nvSpPr>
        <p:spPr>
          <a:xfrm>
            <a:off x="10232893" y="6112202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55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143" y="1727059"/>
            <a:ext cx="231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Будущее</a:t>
            </a:r>
            <a:endParaRPr lang="ru-RU" sz="36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934189" y="2129114"/>
            <a:ext cx="19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 МЕЖРАЙОНОВ</a:t>
            </a:r>
            <a:endParaRPr lang="ru-RU" dirty="0"/>
          </a:p>
        </p:txBody>
      </p:sp>
      <p:cxnSp>
        <p:nvCxnSpPr>
          <p:cNvPr id="171" name="Соединительная линия уступом 170"/>
          <p:cNvCxnSpPr/>
          <p:nvPr/>
        </p:nvCxnSpPr>
        <p:spPr>
          <a:xfrm>
            <a:off x="5992609" y="3997687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Группа 180"/>
          <p:cNvGrpSpPr/>
          <p:nvPr/>
        </p:nvGrpSpPr>
        <p:grpSpPr>
          <a:xfrm>
            <a:off x="-454357" y="2549692"/>
            <a:ext cx="8777091" cy="4074782"/>
            <a:chOff x="744109" y="3533774"/>
            <a:chExt cx="5097303" cy="2366433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989717826"/>
                </p:ext>
              </p:extLst>
            </p:nvPr>
          </p:nvGraphicFramePr>
          <p:xfrm>
            <a:off x="744109" y="3533774"/>
            <a:ext cx="5097303" cy="2366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3" name="Овал 162"/>
            <p:cNvSpPr/>
            <p:nvPr/>
          </p:nvSpPr>
          <p:spPr>
            <a:xfrm>
              <a:off x="2692685" y="4121677"/>
              <a:ext cx="1200150" cy="1190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876550" y="4438650"/>
              <a:ext cx="895350" cy="34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СОРЕВНОВАТЕЛЬНЫЙ ЦИКЛ</a:t>
              </a:r>
            </a:p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ВСЕ ВИДЫ СПОРТА 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73" name="Стрелка вверх 172"/>
            <p:cNvSpPr/>
            <p:nvPr/>
          </p:nvSpPr>
          <p:spPr>
            <a:xfrm rot="9449339">
              <a:off x="2966799" y="3855018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Стрелка вверх 176"/>
            <p:cNvSpPr/>
            <p:nvPr/>
          </p:nvSpPr>
          <p:spPr>
            <a:xfrm rot="13532878">
              <a:off x="3817446" y="4032380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Стрелка вверх 177"/>
            <p:cNvSpPr/>
            <p:nvPr/>
          </p:nvSpPr>
          <p:spPr>
            <a:xfrm rot="5400000">
              <a:off x="2447700" y="4627692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Стрелка вверх 178"/>
            <p:cNvSpPr/>
            <p:nvPr/>
          </p:nvSpPr>
          <p:spPr>
            <a:xfrm rot="1430193">
              <a:off x="2965454" y="5376638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Стрелка вверх 179"/>
            <p:cNvSpPr/>
            <p:nvPr/>
          </p:nvSpPr>
          <p:spPr>
            <a:xfrm rot="17812215">
              <a:off x="3962153" y="5055225"/>
              <a:ext cx="121443" cy="17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5" name="Таблица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86095"/>
              </p:ext>
            </p:extLst>
          </p:nvPr>
        </p:nvGraphicFramePr>
        <p:xfrm>
          <a:off x="7141704" y="1533349"/>
          <a:ext cx="2046699" cy="521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9">
                  <a:extLst>
                    <a:ext uri="{9D8B030D-6E8A-4147-A177-3AD203B41FA5}">
                      <a16:colId xmlns:a16="http://schemas.microsoft.com/office/drawing/2014/main" xmlns="" val="323294099"/>
                    </a:ext>
                  </a:extLst>
                </a:gridCol>
              </a:tblGrid>
              <a:tr h="8154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Сборные</a:t>
                      </a:r>
                      <a:r>
                        <a:rPr lang="ru-RU" sz="1600" baseline="0" dirty="0" smtClean="0"/>
                        <a:t> команды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МРСД</a:t>
                      </a:r>
                      <a:r>
                        <a:rPr lang="ru-RU" sz="1600" baseline="0" dirty="0" smtClean="0"/>
                        <a:t> № 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8533976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ГБОУ</a:t>
                      </a:r>
                      <a:r>
                        <a:rPr lang="ru-RU" sz="1100" baseline="0" dirty="0" smtClean="0"/>
                        <a:t> Школа № 1387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188630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1551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633803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ГБПОУ МГОК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2569771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1985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099595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2005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402100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827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064604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883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3174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1286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219241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1298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19546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1399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83324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1571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9770179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1285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022485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830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012820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1056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207366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Школа № </a:t>
                      </a:r>
                      <a:r>
                        <a:rPr lang="ru-RU" sz="1100" dirty="0" smtClean="0"/>
                        <a:t>2097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06744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ГБПОУ Колледж полиции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703032"/>
                  </a:ext>
                </a:extLst>
              </a:tr>
              <a:tr h="24463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ГБОУ ПТ № 47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629900"/>
                  </a:ext>
                </a:extLst>
              </a:tr>
            </a:tbl>
          </a:graphicData>
        </a:graphic>
      </p:graphicFrame>
      <p:grpSp>
        <p:nvGrpSpPr>
          <p:cNvPr id="203" name="Группа 202"/>
          <p:cNvGrpSpPr/>
          <p:nvPr/>
        </p:nvGrpSpPr>
        <p:grpSpPr>
          <a:xfrm>
            <a:off x="9981931" y="3983045"/>
            <a:ext cx="1703522" cy="1241219"/>
            <a:chOff x="9770601" y="5144525"/>
            <a:chExt cx="1703522" cy="1241219"/>
          </a:xfrm>
        </p:grpSpPr>
        <p:graphicFrame>
          <p:nvGraphicFramePr>
            <p:cNvPr id="183" name="Схема 182"/>
            <p:cNvGraphicFramePr/>
            <p:nvPr>
              <p:extLst>
                <p:ext uri="{D42A27DB-BD31-4B8C-83A1-F6EECF244321}">
                  <p14:modId xmlns:p14="http://schemas.microsoft.com/office/powerpoint/2010/main" val="2051722636"/>
                </p:ext>
              </p:extLst>
            </p:nvPr>
          </p:nvGraphicFramePr>
          <p:xfrm>
            <a:off x="9770601" y="5197293"/>
            <a:ext cx="1703522" cy="1135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84" name="Объект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775842"/>
                </p:ext>
              </p:extLst>
            </p:nvPr>
          </p:nvGraphicFramePr>
          <p:xfrm>
            <a:off x="10540114" y="5193544"/>
            <a:ext cx="154209" cy="19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r:id="rId14" imgW="1388520" imgH="1779840" progId="CorelDraw.Graphic.15">
                    <p:embed/>
                  </p:oleObj>
                </mc:Choice>
                <mc:Fallback>
                  <p:oleObj r:id="rId14" imgW="1388520" imgH="1779840" progId="CorelDraw.Graphic.15">
                    <p:embed/>
                    <p:pic>
                      <p:nvPicPr>
                        <p:cNvPr id="184" name="Объект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0114" y="5193544"/>
                          <a:ext cx="154209" cy="1974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794" y="6133253"/>
              <a:ext cx="153318" cy="197754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332" y="5448702"/>
              <a:ext cx="123769" cy="143424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068" y="6072007"/>
              <a:ext cx="173715" cy="164001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704" y="5633304"/>
              <a:ext cx="192634" cy="258130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404" y="5676475"/>
              <a:ext cx="126757" cy="177319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0576" y="5483400"/>
              <a:ext cx="181210" cy="108726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761" y="6072007"/>
              <a:ext cx="176573" cy="176574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4" y="5261471"/>
              <a:ext cx="188081" cy="188081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388" y="5900954"/>
              <a:ext cx="186063" cy="186063"/>
            </a:xfrm>
            <a:prstGeom prst="rect">
              <a:avLst/>
            </a:prstGeom>
          </p:spPr>
        </p:pic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2255" y="5244674"/>
              <a:ext cx="210936" cy="216395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226" y="5903502"/>
              <a:ext cx="190469" cy="190470"/>
            </a:xfrm>
            <a:prstGeom prst="rect">
              <a:avLst/>
            </a:prstGeom>
          </p:spPr>
        </p:pic>
        <p:sp>
          <p:nvSpPr>
            <p:cNvPr id="196" name="Овал 195"/>
            <p:cNvSpPr/>
            <p:nvPr/>
          </p:nvSpPr>
          <p:spPr>
            <a:xfrm>
              <a:off x="10012345" y="5144525"/>
              <a:ext cx="1241217" cy="1241219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7" name="Арка 196"/>
          <p:cNvSpPr/>
          <p:nvPr/>
        </p:nvSpPr>
        <p:spPr>
          <a:xfrm>
            <a:off x="9957178" y="3864353"/>
            <a:ext cx="1790352" cy="904138"/>
          </a:xfrm>
          <a:prstGeom prst="blockArc">
            <a:avLst>
              <a:gd name="adj1" fmla="val 10800000"/>
              <a:gd name="adj2" fmla="val 21260613"/>
              <a:gd name="adj3" fmla="val 16763"/>
            </a:avLst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PROF-TEAM</a:t>
            </a: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02" name="Прямая со стрелкой 201"/>
          <p:cNvCxnSpPr/>
          <p:nvPr/>
        </p:nvCxnSpPr>
        <p:spPr>
          <a:xfrm>
            <a:off x="9277350" y="4549198"/>
            <a:ext cx="946325" cy="3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>
            <a:off x="9296400" y="24946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>
            <a:off x="9277350" y="273281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9277350" y="298046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>
            <a:off x="9296400" y="585679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9286875" y="61141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/>
          <p:nvPr/>
        </p:nvCxnSpPr>
        <p:spPr>
          <a:xfrm>
            <a:off x="9296400" y="63427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/>
          <p:nvPr/>
        </p:nvCxnSpPr>
        <p:spPr>
          <a:xfrm>
            <a:off x="9296400" y="662447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>
            <a:off x="9277350" y="2732819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/>
          <p:nvPr/>
        </p:nvCxnSpPr>
        <p:spPr>
          <a:xfrm>
            <a:off x="9296400" y="560914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>
            <a:off x="9277350" y="3256606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9265776" y="5323253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9296400" y="351378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>
            <a:off x="9277350" y="3744326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>
            <a:off x="9296400" y="403206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>
            <a:off x="9296400" y="4287222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9277350" y="480659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>
            <a:off x="9277350" y="507065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Овал 221"/>
          <p:cNvSpPr/>
          <p:nvPr/>
        </p:nvSpPr>
        <p:spPr>
          <a:xfrm>
            <a:off x="10223675" y="2005240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шск</a:t>
            </a:r>
            <a:endParaRPr lang="ru-RU" dirty="0"/>
          </a:p>
        </p:txBody>
      </p:sp>
      <p:sp>
        <p:nvSpPr>
          <p:cNvPr id="223" name="Овал 222"/>
          <p:cNvSpPr/>
          <p:nvPr/>
        </p:nvSpPr>
        <p:spPr>
          <a:xfrm>
            <a:off x="10223675" y="2920028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  <p:sp>
        <p:nvSpPr>
          <p:cNvPr id="224" name="Овал 223"/>
          <p:cNvSpPr/>
          <p:nvPr/>
        </p:nvSpPr>
        <p:spPr>
          <a:xfrm>
            <a:off x="10214944" y="5349848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  <p:sp>
        <p:nvSpPr>
          <p:cNvPr id="225" name="Овал 224"/>
          <p:cNvSpPr/>
          <p:nvPr/>
        </p:nvSpPr>
        <p:spPr>
          <a:xfrm>
            <a:off x="10232893" y="6112202"/>
            <a:ext cx="726320" cy="726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шск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44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88"/>
          <p:cNvGrpSpPr/>
          <p:nvPr/>
        </p:nvGrpSpPr>
        <p:grpSpPr>
          <a:xfrm>
            <a:off x="2891037" y="472339"/>
            <a:ext cx="6100563" cy="6080223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1098002" y="1668132"/>
            <a:ext cx="10010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Спасибо за внимание.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8856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7058026" y="2162175"/>
            <a:ext cx="46767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объединения живут своей жизнью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Дети и педагоги не знают что происходит в других объединениях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Дети не знают какие победы есть у других детей. Хотя могут учиться в одном классе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Стимул зависит только от педагога/тренера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Свои соревнования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Обособленность объединений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Свои болельщики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Свой стиль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общих достижений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Свои интересы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общих целей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сплоченности коллективов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общих мероприятий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НЕТ КОМАНДЫ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2363994"/>
              </p:ext>
            </p:extLst>
          </p:nvPr>
        </p:nvGraphicFramePr>
        <p:xfrm>
          <a:off x="318268" y="1586815"/>
          <a:ext cx="2481811" cy="513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Штриховая стрелка вправо 2"/>
          <p:cNvSpPr/>
          <p:nvPr/>
        </p:nvSpPr>
        <p:spPr>
          <a:xfrm>
            <a:off x="3134419" y="2030832"/>
            <a:ext cx="3923607" cy="4247804"/>
          </a:xfrm>
          <a:prstGeom prst="stripedRightArrow">
            <a:avLst/>
          </a:prstGeom>
          <a:solidFill>
            <a:srgbClr val="327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747899" y="1695212"/>
            <a:ext cx="54970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Цели: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Объединение спортивных объединений (сплочение детей и педагогического состава)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Мотивация (создание системы стимуляции)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Популяризация массового спорта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Организация собственного соревновательного цикла(</a:t>
            </a:r>
            <a:r>
              <a:rPr lang="ru-RU" dirty="0" err="1" smtClean="0"/>
              <a:t>внутришкольный</a:t>
            </a:r>
            <a:r>
              <a:rPr lang="ru-RU" dirty="0" smtClean="0"/>
              <a:t> этап)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Организация </a:t>
            </a:r>
            <a:r>
              <a:rPr lang="ru-RU" dirty="0" err="1" smtClean="0"/>
              <a:t>фан</a:t>
            </a:r>
            <a:r>
              <a:rPr lang="ru-RU" dirty="0" smtClean="0"/>
              <a:t> клуба </a:t>
            </a:r>
            <a:r>
              <a:rPr lang="en-US" dirty="0" smtClean="0"/>
              <a:t>“PROF</a:t>
            </a:r>
            <a:r>
              <a:rPr lang="ru-RU" dirty="0" smtClean="0"/>
              <a:t> -</a:t>
            </a:r>
            <a:r>
              <a:rPr lang="en-US" dirty="0" smtClean="0"/>
              <a:t>TEAM”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Организация и участие в соревнованиях между ШСК других образовательных организаций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Сохраняемость</a:t>
            </a:r>
            <a:r>
              <a:rPr lang="ru-RU" dirty="0" smtClean="0"/>
              <a:t> количества занимающихся на следующий учебный год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Создание абонементной системы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Развитие </a:t>
            </a:r>
            <a:r>
              <a:rPr lang="ru-RU" dirty="0" err="1" smtClean="0"/>
              <a:t>внебюджета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Привлечение спонсоров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Встреча с именитыми спортсменами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Мастер классы</a:t>
            </a:r>
          </a:p>
        </p:txBody>
      </p:sp>
      <p:grpSp>
        <p:nvGrpSpPr>
          <p:cNvPr id="157" name="Группа 156"/>
          <p:cNvGrpSpPr/>
          <p:nvPr/>
        </p:nvGrpSpPr>
        <p:grpSpPr>
          <a:xfrm>
            <a:off x="-365940" y="2343150"/>
            <a:ext cx="5998121" cy="4370340"/>
            <a:chOff x="-447735" y="979179"/>
            <a:chExt cx="7189536" cy="5238426"/>
          </a:xfrm>
        </p:grpSpPr>
        <p:graphicFrame>
          <p:nvGraphicFramePr>
            <p:cNvPr id="158" name="Схема 157"/>
            <p:cNvGraphicFramePr/>
            <p:nvPr>
              <p:extLst>
                <p:ext uri="{D42A27DB-BD31-4B8C-83A1-F6EECF244321}">
                  <p14:modId xmlns:p14="http://schemas.microsoft.com/office/powerpoint/2010/main" val="472238556"/>
                </p:ext>
              </p:extLst>
            </p:nvPr>
          </p:nvGraphicFramePr>
          <p:xfrm>
            <a:off x="-447735" y="1201881"/>
            <a:ext cx="7189536" cy="4793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59" name="Объект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567452"/>
                </p:ext>
              </p:extLst>
            </p:nvPr>
          </p:nvGraphicFramePr>
          <p:xfrm>
            <a:off x="2799916" y="1186059"/>
            <a:ext cx="650821" cy="833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r:id="rId9" imgW="1388520" imgH="1779840" progId="CorelDraw.Graphic.15">
                    <p:embed/>
                  </p:oleObj>
                </mc:Choice>
                <mc:Fallback>
                  <p:oleObj r:id="rId9" imgW="1388520" imgH="1779840" progId="CorelDraw.Graphic.15">
                    <p:embed/>
                    <p:pic>
                      <p:nvPicPr>
                        <p:cNvPr id="162" name="Объект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916" y="1186059"/>
                          <a:ext cx="650821" cy="8331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564" y="5151993"/>
              <a:ext cx="647062" cy="834598"/>
            </a:xfrm>
            <a:prstGeom prst="rect">
              <a:avLst/>
            </a:prstGeom>
          </p:spPr>
        </p:pic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603" y="2262922"/>
              <a:ext cx="522356" cy="605306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942" y="4893511"/>
              <a:ext cx="733144" cy="692148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72" y="3042016"/>
              <a:ext cx="812993" cy="1089410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217" y="3224215"/>
              <a:ext cx="534963" cy="748354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99" y="2409362"/>
              <a:ext cx="764777" cy="458866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554" y="4893511"/>
              <a:ext cx="745209" cy="745209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039" y="1472737"/>
              <a:ext cx="793775" cy="793775"/>
            </a:xfrm>
            <a:prstGeom prst="rect">
              <a:avLst/>
            </a:prstGeom>
          </p:spPr>
        </p:pic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010" y="4171602"/>
              <a:ext cx="785259" cy="785259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649" y="1401847"/>
              <a:ext cx="890235" cy="913270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59" y="4182355"/>
              <a:ext cx="803856" cy="803856"/>
            </a:xfrm>
            <a:prstGeom prst="rect">
              <a:avLst/>
            </a:prstGeom>
          </p:spPr>
        </p:pic>
        <p:sp>
          <p:nvSpPr>
            <p:cNvPr id="171" name="Овал 170"/>
            <p:cNvSpPr/>
            <p:nvPr/>
          </p:nvSpPr>
          <p:spPr>
            <a:xfrm>
              <a:off x="572522" y="979179"/>
              <a:ext cx="5238426" cy="523842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2" name="Арка 171"/>
          <p:cNvSpPr/>
          <p:nvPr/>
        </p:nvSpPr>
        <p:spPr>
          <a:xfrm>
            <a:off x="817274" y="2051233"/>
            <a:ext cx="3631956" cy="1834158"/>
          </a:xfrm>
          <a:prstGeom prst="blockArc">
            <a:avLst>
              <a:gd name="adj1" fmla="val 10800000"/>
              <a:gd name="adj2" fmla="val 21260613"/>
              <a:gd name="adj3" fmla="val 16763"/>
            </a:avLst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PROF-TEAM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6840" y="1456171"/>
            <a:ext cx="79201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данный момент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Создали пакет документов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Разработали эмблему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Провели официальное открытие ШСК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Наградили победителей соревнований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Пригласили звезду фильма «Движение вверх» </a:t>
            </a:r>
            <a:r>
              <a:rPr lang="ru-RU" dirty="0" err="1" smtClean="0"/>
              <a:t>Ряполова</a:t>
            </a:r>
            <a:r>
              <a:rPr lang="ru-RU" dirty="0" smtClean="0"/>
              <a:t> Александра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/>
          </a:p>
        </p:txBody>
      </p:sp>
      <p:grpSp>
        <p:nvGrpSpPr>
          <p:cNvPr id="156" name="Group 1288"/>
          <p:cNvGrpSpPr/>
          <p:nvPr/>
        </p:nvGrpSpPr>
        <p:grpSpPr>
          <a:xfrm>
            <a:off x="7598209" y="2047185"/>
            <a:ext cx="4214613" cy="4200561"/>
            <a:chOff x="0" y="0"/>
            <a:chExt cx="2425824" cy="2406186"/>
          </a:xfrm>
        </p:grpSpPr>
        <p:sp>
          <p:nvSpPr>
            <p:cNvPr id="15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8" y="3453394"/>
            <a:ext cx="3783067" cy="2521059"/>
          </a:xfrm>
          <a:prstGeom prst="rect">
            <a:avLst/>
          </a:prstGeom>
        </p:spPr>
      </p:pic>
      <p:pic>
        <p:nvPicPr>
          <p:cNvPr id="306" name="Рисунок 3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8" y="3698422"/>
            <a:ext cx="4410934" cy="2939474"/>
          </a:xfrm>
          <a:prstGeom prst="rect">
            <a:avLst/>
          </a:prstGeom>
        </p:spPr>
      </p:pic>
      <p:pic>
        <p:nvPicPr>
          <p:cNvPr id="307" name="Рисунок 3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20" y="3847865"/>
            <a:ext cx="4390606" cy="2925927"/>
          </a:xfrm>
          <a:prstGeom prst="rect">
            <a:avLst/>
          </a:prstGeom>
        </p:spPr>
      </p:pic>
      <p:pic>
        <p:nvPicPr>
          <p:cNvPr id="308" name="Рисунок 3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12" y="3543656"/>
            <a:ext cx="4643173" cy="3094240"/>
          </a:xfrm>
          <a:prstGeom prst="rect">
            <a:avLst/>
          </a:prstGeom>
        </p:spPr>
      </p:pic>
      <p:pic>
        <p:nvPicPr>
          <p:cNvPr id="309" name="Рисунок 3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01" y="3380032"/>
            <a:ext cx="4922840" cy="3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28930" y="1526827"/>
            <a:ext cx="3516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Создали бренд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4" y="2434712"/>
            <a:ext cx="1566862" cy="1143998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257470" y="282204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Календари</a:t>
            </a:r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0" y="2522092"/>
            <a:ext cx="621840" cy="1547813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1449181" y="3945389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Приглашения</a:t>
            </a:r>
            <a:endParaRPr lang="ru-RU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1" y="4981905"/>
            <a:ext cx="2309857" cy="1737806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3054662" y="6007203"/>
            <a:ext cx="93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Баннер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0" y="3488015"/>
            <a:ext cx="1328836" cy="1378156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195223" y="3111332"/>
            <a:ext cx="142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Ролл-баннер</a:t>
            </a:r>
          </a:p>
        </p:txBody>
      </p:sp>
      <p:pic>
        <p:nvPicPr>
          <p:cNvPr id="165" name="Рисунок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75" y="4235267"/>
            <a:ext cx="1145536" cy="1615541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4677926" y="485837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Дипломы</a:t>
            </a: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43" y="2388452"/>
            <a:ext cx="2143125" cy="1445759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8007354" y="2923378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Термокружки</a:t>
            </a:r>
            <a:endParaRPr lang="ru-RU" dirty="0"/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85" y="5321403"/>
            <a:ext cx="1828800" cy="13716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6990157" y="5822537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Медали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61" y="3998891"/>
            <a:ext cx="1698791" cy="1167680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8163237" y="439806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Значки</a:t>
            </a: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82" y="4880802"/>
            <a:ext cx="2339020" cy="1940011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7809063" y="5331251"/>
            <a:ext cx="191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Зачетные книжки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99" y="2648142"/>
            <a:ext cx="2332825" cy="1749619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8651362" y="3676866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Футболки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56" name="Рисунок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4" y="1699452"/>
            <a:ext cx="5973036" cy="4954107"/>
          </a:xfrm>
          <a:prstGeom prst="rect">
            <a:avLst/>
          </a:prstGeom>
        </p:spPr>
      </p:pic>
      <p:grpSp>
        <p:nvGrpSpPr>
          <p:cNvPr id="164" name="Группа 163"/>
          <p:cNvGrpSpPr/>
          <p:nvPr/>
        </p:nvGrpSpPr>
        <p:grpSpPr>
          <a:xfrm>
            <a:off x="6399061" y="1885349"/>
            <a:ext cx="5521476" cy="3006250"/>
            <a:chOff x="6399061" y="1885349"/>
            <a:chExt cx="5521476" cy="3006250"/>
          </a:xfrm>
        </p:grpSpPr>
        <p:sp>
          <p:nvSpPr>
            <p:cNvPr id="2" name="TextBox 1"/>
            <p:cNvSpPr txBox="1"/>
            <p:nvPr/>
          </p:nvSpPr>
          <p:spPr>
            <a:xfrm>
              <a:off x="6462712" y="1885349"/>
              <a:ext cx="5457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Зачетная книжка, как система стимула</a:t>
              </a:r>
            </a:p>
            <a:p>
              <a:r>
                <a:rPr lang="ru-RU" dirty="0" smtClean="0"/>
                <a:t>Разработана бальная система стимуляции </a:t>
              </a:r>
            </a:p>
            <a:p>
              <a:r>
                <a:rPr lang="ru-RU" dirty="0" smtClean="0"/>
                <a:t>За успешное участие в соревнованиях детям в зачетную книжку вклеивают наклейки трех достоинств (бронза, серебро, золото)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99061" y="3499248"/>
              <a:ext cx="5082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Внутришкольный</a:t>
              </a:r>
              <a:r>
                <a:rPr lang="ru-RU" dirty="0" smtClean="0"/>
                <a:t> уровень 	=</a:t>
              </a:r>
              <a:r>
                <a:rPr lang="en-US" dirty="0" smtClean="0"/>
                <a:t>	 =</a:t>
              </a:r>
              <a:r>
                <a:rPr lang="ru-RU" dirty="0" smtClean="0"/>
                <a:t> </a:t>
              </a:r>
              <a:r>
                <a:rPr lang="en-US" dirty="0" smtClean="0"/>
                <a:t>5 </a:t>
              </a:r>
              <a:r>
                <a:rPr lang="ru-RU" dirty="0" smtClean="0"/>
                <a:t>БАЛЛОВ</a:t>
              </a:r>
              <a:endParaRPr lang="ru-RU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399061" y="3944483"/>
              <a:ext cx="5199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Межрайонный уровень	=	 = 10 БАЛЛОВ</a:t>
              </a:r>
              <a:endParaRPr lang="ru-RU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399061" y="4379183"/>
              <a:ext cx="5199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Городской уровень и выше	=	 = 20 БАЛЛОВ</a:t>
              </a: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9537238" y="3450551"/>
              <a:ext cx="466725" cy="466725"/>
            </a:xfrm>
            <a:prstGeom prst="ellipse">
              <a:avLst/>
            </a:prstGeom>
            <a:solidFill>
              <a:srgbClr val="C38E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9537237" y="3935435"/>
              <a:ext cx="466725" cy="4667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9537236" y="4424874"/>
              <a:ext cx="466725" cy="466725"/>
            </a:xfrm>
            <a:prstGeom prst="ellipse">
              <a:avLst/>
            </a:prstGeom>
            <a:solidFill>
              <a:srgbClr val="FFD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6462712" y="5027863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Ученики, получившие знак ГТО, получают наклейку, соответствующую достоинству значка</a:t>
            </a:r>
            <a:endParaRPr lang="ru-RU" dirty="0"/>
          </a:p>
        </p:txBody>
      </p:sp>
      <p:pic>
        <p:nvPicPr>
          <p:cNvPr id="165" name="Рисунок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78" y="5027863"/>
            <a:ext cx="3253934" cy="24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5537" y="2077836"/>
            <a:ext cx="1016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Подведение итогов за год.</a:t>
            </a:r>
          </a:p>
          <a:p>
            <a:r>
              <a:rPr lang="ru-RU" dirty="0" smtClean="0"/>
              <a:t>Вручение наград и отличительных знаков по сумме набранных баллов за период учебного года</a:t>
            </a:r>
            <a:endParaRPr lang="ru-RU" dirty="0"/>
          </a:p>
        </p:txBody>
      </p:sp>
      <p:sp>
        <p:nvSpPr>
          <p:cNvPr id="156" name="TextBox 155"/>
          <p:cNvSpPr txBox="1"/>
          <p:nvPr/>
        </p:nvSpPr>
        <p:spPr>
          <a:xfrm>
            <a:off x="745537" y="2801300"/>
            <a:ext cx="586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 – 30</a:t>
            </a:r>
            <a:r>
              <a:rPr lang="en-US" dirty="0" smtClean="0"/>
              <a:t> </a:t>
            </a:r>
            <a:r>
              <a:rPr lang="ru-RU" dirty="0" smtClean="0"/>
              <a:t>БАЛЛОВ = Бронзовый знак «</a:t>
            </a:r>
            <a:r>
              <a:rPr lang="en-US" dirty="0" smtClean="0"/>
              <a:t>PROF-TEAM</a:t>
            </a:r>
            <a:r>
              <a:rPr lang="ru-RU" dirty="0" smtClean="0"/>
              <a:t>» 20.. год</a:t>
            </a:r>
            <a:endParaRPr lang="ru-RU" dirty="0"/>
          </a:p>
        </p:txBody>
      </p:sp>
      <p:sp>
        <p:nvSpPr>
          <p:cNvPr id="157" name="TextBox 156"/>
          <p:cNvSpPr txBox="1"/>
          <p:nvPr/>
        </p:nvSpPr>
        <p:spPr>
          <a:xfrm>
            <a:off x="745537" y="3246535"/>
            <a:ext cx="587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 – 50 БАЛЛОВ = Серебряный </a:t>
            </a:r>
            <a:r>
              <a:rPr lang="ru-RU" dirty="0"/>
              <a:t>знак «</a:t>
            </a:r>
            <a:r>
              <a:rPr lang="en-US" dirty="0"/>
              <a:t>PROF-TEAM</a:t>
            </a:r>
            <a:r>
              <a:rPr lang="ru-RU" dirty="0"/>
              <a:t>» 20.. год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45537" y="3681235"/>
            <a:ext cx="579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 – более БАЛЛОВ = Золотой знак </a:t>
            </a:r>
            <a:r>
              <a:rPr lang="ru-RU" dirty="0"/>
              <a:t>«</a:t>
            </a:r>
            <a:r>
              <a:rPr lang="en-US" dirty="0"/>
              <a:t>PROF-TEAM</a:t>
            </a:r>
            <a:r>
              <a:rPr lang="ru-RU" dirty="0"/>
              <a:t>» 20..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59" name="Овал 158"/>
          <p:cNvSpPr/>
          <p:nvPr/>
        </p:nvSpPr>
        <p:spPr>
          <a:xfrm>
            <a:off x="6832139" y="2706912"/>
            <a:ext cx="379060" cy="379060"/>
          </a:xfrm>
          <a:prstGeom prst="ellipse">
            <a:avLst/>
          </a:prstGeom>
          <a:solidFill>
            <a:srgbClr val="C38E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6832138" y="3191796"/>
            <a:ext cx="379060" cy="379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6832137" y="3681235"/>
            <a:ext cx="379060" cy="379060"/>
          </a:xfrm>
          <a:prstGeom prst="ellipse">
            <a:avLst/>
          </a:prstGeom>
          <a:solidFill>
            <a:srgbClr val="FFD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5537" y="4127700"/>
            <a:ext cx="990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знаках «</a:t>
            </a:r>
            <a:r>
              <a:rPr lang="en-US" dirty="0" smtClean="0"/>
              <a:t>PROF-TEAM</a:t>
            </a:r>
            <a:r>
              <a:rPr lang="ru-RU" dirty="0" smtClean="0"/>
              <a:t>» указан текущий учебный год , что заставляет детей вести охоту за новыми </a:t>
            </a:r>
            <a:br>
              <a:rPr lang="ru-RU" dirty="0" smtClean="0"/>
            </a:br>
            <a:r>
              <a:rPr lang="ru-RU" dirty="0" smtClean="0"/>
              <a:t>знаками спортивного успеха ежегодно.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3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4247" y="1771650"/>
            <a:ext cx="488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Информационная поддержка</a:t>
            </a:r>
            <a:endParaRPr lang="ru-RU" sz="2800" b="1" dirty="0"/>
          </a:p>
        </p:txBody>
      </p:sp>
      <p:grpSp>
        <p:nvGrpSpPr>
          <p:cNvPr id="159" name="Группа 158"/>
          <p:cNvGrpSpPr/>
          <p:nvPr/>
        </p:nvGrpSpPr>
        <p:grpSpPr>
          <a:xfrm>
            <a:off x="619154" y="3048242"/>
            <a:ext cx="2983102" cy="3612392"/>
            <a:chOff x="783149" y="2615291"/>
            <a:chExt cx="2983102" cy="3612392"/>
          </a:xfrm>
        </p:grpSpPr>
        <p:sp>
          <p:nvSpPr>
            <p:cNvPr id="3" name="TextBox 2"/>
            <p:cNvSpPr txBox="1"/>
            <p:nvPr/>
          </p:nvSpPr>
          <p:spPr>
            <a:xfrm>
              <a:off x="1047750" y="2657475"/>
              <a:ext cx="2718501" cy="357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r>
                <a:rPr lang="en-US" dirty="0" smtClean="0"/>
                <a:t>INSTAGRAMM</a:t>
              </a:r>
              <a:endParaRPr lang="ru-RU" dirty="0" smtClean="0"/>
            </a:p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r>
                <a:rPr lang="en-US" dirty="0" smtClean="0"/>
                <a:t>Facebook </a:t>
              </a:r>
              <a:r>
                <a:rPr lang="en-US" sz="1000" dirty="0" smtClean="0"/>
                <a:t>(</a:t>
              </a:r>
              <a:r>
                <a:rPr lang="ru-RU" sz="1000" dirty="0" smtClean="0"/>
                <a:t>в планах)</a:t>
              </a:r>
            </a:p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r>
                <a:rPr lang="ru-RU" dirty="0" err="1" smtClean="0"/>
                <a:t>Вконтакте</a:t>
              </a:r>
              <a:r>
                <a:rPr lang="ru-RU" dirty="0" smtClean="0"/>
                <a:t> </a:t>
              </a:r>
              <a:r>
                <a:rPr lang="en-US" sz="900" dirty="0"/>
                <a:t>(</a:t>
              </a:r>
              <a:r>
                <a:rPr lang="ru-RU" sz="900" dirty="0"/>
                <a:t>в планах</a:t>
              </a:r>
              <a:r>
                <a:rPr lang="ru-RU" sz="900" dirty="0" smtClean="0"/>
                <a:t>)</a:t>
              </a:r>
            </a:p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r>
                <a:rPr lang="ru-RU" dirty="0"/>
                <a:t>Отдельный блок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на </a:t>
              </a:r>
              <a:r>
                <a:rPr lang="ru-RU" dirty="0"/>
                <a:t>основной странице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сайта </a:t>
              </a:r>
              <a:r>
                <a:rPr lang="ru-RU" dirty="0"/>
                <a:t>школы</a:t>
              </a:r>
            </a:p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endParaRPr lang="ru-RU" dirty="0"/>
            </a:p>
            <a:p>
              <a:pPr marL="285750" indent="-285750">
                <a:spcBef>
                  <a:spcPts val="1800"/>
                </a:spcBef>
                <a:buFont typeface="Wingdings" panose="05000000000000000000" pitchFamily="2" charset="2"/>
                <a:buChar char="§"/>
              </a:pPr>
              <a:endParaRPr lang="ru-RU" dirty="0"/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49" y="2615291"/>
              <a:ext cx="646490" cy="431128"/>
            </a:xfrm>
            <a:prstGeom prst="rect">
              <a:avLst/>
            </a:prstGeom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94" y="3168353"/>
              <a:ext cx="304800" cy="302768"/>
            </a:xfrm>
            <a:prstGeom prst="rect">
              <a:avLst/>
            </a:prstGeom>
          </p:spPr>
        </p:pic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08" y="3667540"/>
              <a:ext cx="332372" cy="332372"/>
            </a:xfrm>
            <a:prstGeom prst="rect">
              <a:avLst/>
            </a:prstGeom>
          </p:spPr>
        </p:pic>
      </p:grpSp>
      <p:sp>
        <p:nvSpPr>
          <p:cNvPr id="160" name="TextBox 159"/>
          <p:cNvSpPr txBox="1"/>
          <p:nvPr/>
        </p:nvSpPr>
        <p:spPr>
          <a:xfrm>
            <a:off x="4109286" y="2401911"/>
            <a:ext cx="739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Сбором информации для соц. сетей занимается группа детей, состоящая</a:t>
            </a:r>
            <a:br>
              <a:rPr lang="ru-RU" dirty="0" smtClean="0"/>
            </a:br>
            <a:r>
              <a:rPr lang="ru-RU" dirty="0" smtClean="0"/>
              <a:t>из активистов ШСК «</a:t>
            </a:r>
            <a:r>
              <a:rPr lang="en-US" dirty="0" smtClean="0"/>
              <a:t>PROF-TEAM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93" y="3201569"/>
            <a:ext cx="5398720" cy="3026114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201569"/>
            <a:ext cx="2094658" cy="3340282"/>
          </a:xfrm>
          <a:prstGeom prst="rect">
            <a:avLst/>
          </a:prstGeom>
        </p:spPr>
      </p:pic>
      <p:pic>
        <p:nvPicPr>
          <p:cNvPr id="164" name="Рисунок 16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" y="4669134"/>
            <a:ext cx="406697" cy="2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7522" y="683850"/>
            <a:ext cx="6743079" cy="83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" y="531064"/>
            <a:ext cx="1627274" cy="989106"/>
          </a:xfrm>
          <a:prstGeom prst="rect">
            <a:avLst/>
          </a:prstGeom>
        </p:spPr>
      </p:pic>
      <p:grpSp>
        <p:nvGrpSpPr>
          <p:cNvPr id="6" name="Group 1288"/>
          <p:cNvGrpSpPr/>
          <p:nvPr/>
        </p:nvGrpSpPr>
        <p:grpSpPr>
          <a:xfrm>
            <a:off x="10425312" y="586640"/>
            <a:ext cx="1035935" cy="1032481"/>
            <a:chOff x="0" y="0"/>
            <a:chExt cx="2425824" cy="2406186"/>
          </a:xfrm>
        </p:grpSpPr>
        <p:sp>
          <p:nvSpPr>
            <p:cNvPr id="7" name="Shape 6"/>
            <p:cNvSpPr/>
            <p:nvPr/>
          </p:nvSpPr>
          <p:spPr>
            <a:xfrm>
              <a:off x="247489" y="712654"/>
              <a:ext cx="1693507" cy="1693532"/>
            </a:xfrm>
            <a:custGeom>
              <a:avLst/>
              <a:gdLst/>
              <a:ahLst/>
              <a:cxnLst/>
              <a:rect l="0" t="0" r="0" b="0"/>
              <a:pathLst>
                <a:path w="1693507" h="1693532">
                  <a:moveTo>
                    <a:pt x="1135139" y="0"/>
                  </a:moveTo>
                  <a:lnTo>
                    <a:pt x="1693507" y="558406"/>
                  </a:lnTo>
                  <a:lnTo>
                    <a:pt x="558393" y="1693532"/>
                  </a:lnTo>
                  <a:lnTo>
                    <a:pt x="0" y="1135139"/>
                  </a:lnTo>
                  <a:lnTo>
                    <a:pt x="1135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907530" y="688252"/>
              <a:ext cx="853910" cy="853872"/>
            </a:xfrm>
            <a:custGeom>
              <a:avLst/>
              <a:gdLst/>
              <a:ahLst/>
              <a:cxnLst/>
              <a:rect l="0" t="0" r="0" b="0"/>
              <a:pathLst>
                <a:path w="853910" h="853872">
                  <a:moveTo>
                    <a:pt x="674307" y="0"/>
                  </a:moveTo>
                  <a:lnTo>
                    <a:pt x="853910" y="179578"/>
                  </a:lnTo>
                  <a:lnTo>
                    <a:pt x="179603" y="853872"/>
                  </a:lnTo>
                  <a:lnTo>
                    <a:pt x="0" y="674294"/>
                  </a:lnTo>
                  <a:lnTo>
                    <a:pt x="674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0" y="383268"/>
              <a:ext cx="1314171" cy="1314171"/>
            </a:xfrm>
            <a:custGeom>
              <a:avLst/>
              <a:gdLst/>
              <a:ahLst/>
              <a:cxnLst/>
              <a:rect l="0" t="0" r="0" b="0"/>
              <a:pathLst>
                <a:path w="1314171" h="1314171">
                  <a:moveTo>
                    <a:pt x="1053236" y="0"/>
                  </a:moveTo>
                  <a:lnTo>
                    <a:pt x="1314171" y="260921"/>
                  </a:lnTo>
                  <a:lnTo>
                    <a:pt x="260896" y="1314171"/>
                  </a:lnTo>
                  <a:lnTo>
                    <a:pt x="0" y="1053249"/>
                  </a:lnTo>
                  <a:lnTo>
                    <a:pt x="10532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751662" y="532360"/>
              <a:ext cx="830174" cy="830186"/>
            </a:xfrm>
            <a:custGeom>
              <a:avLst/>
              <a:gdLst/>
              <a:ahLst/>
              <a:cxnLst/>
              <a:rect l="0" t="0" r="0" b="0"/>
              <a:pathLst>
                <a:path w="830174" h="830186">
                  <a:moveTo>
                    <a:pt x="674319" y="0"/>
                  </a:moveTo>
                  <a:lnTo>
                    <a:pt x="830174" y="155892"/>
                  </a:lnTo>
                  <a:lnTo>
                    <a:pt x="155867" y="830186"/>
                  </a:lnTo>
                  <a:lnTo>
                    <a:pt x="0" y="674307"/>
                  </a:lnTo>
                  <a:lnTo>
                    <a:pt x="6743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0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179010" y="1199897"/>
              <a:ext cx="1006399" cy="1006399"/>
            </a:xfrm>
            <a:custGeom>
              <a:avLst/>
              <a:gdLst/>
              <a:ahLst/>
              <a:cxnLst/>
              <a:rect l="0" t="0" r="0" b="0"/>
              <a:pathLst>
                <a:path w="1006399" h="1006399">
                  <a:moveTo>
                    <a:pt x="891185" y="0"/>
                  </a:moveTo>
                  <a:lnTo>
                    <a:pt x="1006399" y="115214"/>
                  </a:lnTo>
                  <a:lnTo>
                    <a:pt x="115202" y="1006399"/>
                  </a:lnTo>
                  <a:lnTo>
                    <a:pt x="0" y="891184"/>
                  </a:lnTo>
                  <a:lnTo>
                    <a:pt x="891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F2E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294210" y="1203280"/>
              <a:ext cx="1185977" cy="1186002"/>
            </a:xfrm>
            <a:custGeom>
              <a:avLst/>
              <a:gdLst/>
              <a:ahLst/>
              <a:cxnLst/>
              <a:rect l="0" t="0" r="0" b="0"/>
              <a:pathLst>
                <a:path w="1185977" h="1186002">
                  <a:moveTo>
                    <a:pt x="1002995" y="0"/>
                  </a:moveTo>
                  <a:lnTo>
                    <a:pt x="1185977" y="182981"/>
                  </a:lnTo>
                  <a:lnTo>
                    <a:pt x="182994" y="1186002"/>
                  </a:lnTo>
                  <a:lnTo>
                    <a:pt x="0" y="1003021"/>
                  </a:lnTo>
                  <a:lnTo>
                    <a:pt x="10029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79019" y="1206666"/>
              <a:ext cx="728510" cy="728523"/>
            </a:xfrm>
            <a:custGeom>
              <a:avLst/>
              <a:gdLst/>
              <a:ahLst/>
              <a:cxnLst/>
              <a:rect l="0" t="0" r="0" b="0"/>
              <a:pathLst>
                <a:path w="728510" h="728523">
                  <a:moveTo>
                    <a:pt x="572643" y="0"/>
                  </a:moveTo>
                  <a:lnTo>
                    <a:pt x="728510" y="155880"/>
                  </a:lnTo>
                  <a:lnTo>
                    <a:pt x="155867" y="728523"/>
                  </a:lnTo>
                  <a:lnTo>
                    <a:pt x="0" y="572656"/>
                  </a:lnTo>
                  <a:lnTo>
                    <a:pt x="572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300985" y="798299"/>
              <a:ext cx="886422" cy="309321"/>
            </a:xfrm>
            <a:custGeom>
              <a:avLst/>
              <a:gdLst/>
              <a:ahLst/>
              <a:cxnLst/>
              <a:rect l="0" t="0" r="0" b="0"/>
              <a:pathLst>
                <a:path w="886422" h="309321">
                  <a:moveTo>
                    <a:pt x="554939" y="0"/>
                  </a:moveTo>
                  <a:lnTo>
                    <a:pt x="886422" y="309321"/>
                  </a:lnTo>
                  <a:lnTo>
                    <a:pt x="0" y="309321"/>
                  </a:lnTo>
                  <a:cubicBezTo>
                    <a:pt x="241" y="255956"/>
                    <a:pt x="5143" y="203683"/>
                    <a:pt x="14313" y="152895"/>
                  </a:cubicBezTo>
                  <a:cubicBezTo>
                    <a:pt x="180721" y="209423"/>
                    <a:pt x="394081" y="154584"/>
                    <a:pt x="554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281831" y="870878"/>
              <a:ext cx="447866" cy="255787"/>
            </a:xfrm>
            <a:custGeom>
              <a:avLst/>
              <a:gdLst/>
              <a:ahLst/>
              <a:cxnLst/>
              <a:rect l="0" t="0" r="0" b="0"/>
              <a:pathLst>
                <a:path w="447866" h="255787">
                  <a:moveTo>
                    <a:pt x="447866" y="0"/>
                  </a:moveTo>
                  <a:lnTo>
                    <a:pt x="447866" y="44142"/>
                  </a:lnTo>
                  <a:lnTo>
                    <a:pt x="429328" y="54798"/>
                  </a:lnTo>
                  <a:cubicBezTo>
                    <a:pt x="344803" y="98514"/>
                    <a:pt x="255240" y="121022"/>
                    <a:pt x="169507" y="121078"/>
                  </a:cubicBezTo>
                  <a:cubicBezTo>
                    <a:pt x="127965" y="121078"/>
                    <a:pt x="87313" y="115757"/>
                    <a:pt x="48641" y="104937"/>
                  </a:cubicBezTo>
                  <a:cubicBezTo>
                    <a:pt x="42926" y="141792"/>
                    <a:pt x="39484" y="179435"/>
                    <a:pt x="38481" y="217687"/>
                  </a:cubicBezTo>
                  <a:lnTo>
                    <a:pt x="447866" y="217687"/>
                  </a:lnTo>
                  <a:lnTo>
                    <a:pt x="447866" y="255787"/>
                  </a:lnTo>
                  <a:lnTo>
                    <a:pt x="0" y="255787"/>
                  </a:lnTo>
                  <a:lnTo>
                    <a:pt x="102" y="236636"/>
                  </a:lnTo>
                  <a:cubicBezTo>
                    <a:pt x="330" y="182165"/>
                    <a:pt x="5347" y="128787"/>
                    <a:pt x="14719" y="76908"/>
                  </a:cubicBezTo>
                  <a:lnTo>
                    <a:pt x="18631" y="55178"/>
                  </a:lnTo>
                  <a:lnTo>
                    <a:pt x="39586" y="62264"/>
                  </a:lnTo>
                  <a:cubicBezTo>
                    <a:pt x="80251" y="76082"/>
                    <a:pt x="124092" y="82965"/>
                    <a:pt x="169507" y="82965"/>
                  </a:cubicBezTo>
                  <a:cubicBezTo>
                    <a:pt x="251438" y="82997"/>
                    <a:pt x="338464" y="60486"/>
                    <a:pt x="420569" y="16335"/>
                  </a:cubicBezTo>
                  <a:lnTo>
                    <a:pt x="447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729696" y="772069"/>
              <a:ext cx="506044" cy="354597"/>
            </a:xfrm>
            <a:custGeom>
              <a:avLst/>
              <a:gdLst/>
              <a:ahLst/>
              <a:cxnLst/>
              <a:rect l="0" t="0" r="0" b="0"/>
              <a:pathLst>
                <a:path w="506044" h="354597">
                  <a:moveTo>
                    <a:pt x="126010" y="0"/>
                  </a:moveTo>
                  <a:lnTo>
                    <a:pt x="470700" y="321615"/>
                  </a:lnTo>
                  <a:lnTo>
                    <a:pt x="506044" y="354597"/>
                  </a:lnTo>
                  <a:lnTo>
                    <a:pt x="0" y="354597"/>
                  </a:lnTo>
                  <a:lnTo>
                    <a:pt x="0" y="316497"/>
                  </a:lnTo>
                  <a:lnTo>
                    <a:pt x="409385" y="316497"/>
                  </a:lnTo>
                  <a:lnTo>
                    <a:pt x="126251" y="52286"/>
                  </a:lnTo>
                  <a:cubicBezTo>
                    <a:pt x="96136" y="79771"/>
                    <a:pt x="64364" y="103984"/>
                    <a:pt x="31501" y="124844"/>
                  </a:cubicBezTo>
                  <a:lnTo>
                    <a:pt x="0" y="142952"/>
                  </a:lnTo>
                  <a:lnTo>
                    <a:pt x="0" y="98809"/>
                  </a:lnTo>
                  <a:lnTo>
                    <a:pt x="21297" y="86065"/>
                  </a:lnTo>
                  <a:cubicBezTo>
                    <a:pt x="53192" y="64956"/>
                    <a:pt x="83979" y="40414"/>
                    <a:pt x="113017" y="12497"/>
                  </a:cubicBezTo>
                  <a:lnTo>
                    <a:pt x="1260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855925" y="212736"/>
              <a:ext cx="335801" cy="894880"/>
            </a:xfrm>
            <a:custGeom>
              <a:avLst/>
              <a:gdLst/>
              <a:ahLst/>
              <a:cxnLst/>
              <a:rect l="0" t="0" r="0" b="0"/>
              <a:pathLst>
                <a:path w="335801" h="894880">
                  <a:moveTo>
                    <a:pt x="335801" y="0"/>
                  </a:moveTo>
                  <a:lnTo>
                    <a:pt x="335801" y="894880"/>
                  </a:lnTo>
                  <a:lnTo>
                    <a:pt x="331483" y="894880"/>
                  </a:lnTo>
                  <a:lnTo>
                    <a:pt x="0" y="585559"/>
                  </a:lnTo>
                  <a:cubicBezTo>
                    <a:pt x="4216" y="581508"/>
                    <a:pt x="8458" y="577507"/>
                    <a:pt x="12598" y="573316"/>
                  </a:cubicBezTo>
                  <a:cubicBezTo>
                    <a:pt x="175285" y="408826"/>
                    <a:pt x="231826" y="187020"/>
                    <a:pt x="170980" y="16688"/>
                  </a:cubicBezTo>
                  <a:cubicBezTo>
                    <a:pt x="224384" y="6274"/>
                    <a:pt x="279464" y="495"/>
                    <a:pt x="33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315296" y="502524"/>
              <a:ext cx="540626" cy="471544"/>
            </a:xfrm>
            <a:custGeom>
              <a:avLst/>
              <a:gdLst/>
              <a:ahLst/>
              <a:cxnLst/>
              <a:rect l="0" t="0" r="0" b="0"/>
              <a:pathLst>
                <a:path w="540626" h="471544">
                  <a:moveTo>
                    <a:pt x="223672" y="0"/>
                  </a:moveTo>
                  <a:lnTo>
                    <a:pt x="540626" y="295770"/>
                  </a:lnTo>
                  <a:cubicBezTo>
                    <a:pt x="419983" y="411718"/>
                    <a:pt x="269807" y="471544"/>
                    <a:pt x="132056" y="470364"/>
                  </a:cubicBezTo>
                  <a:cubicBezTo>
                    <a:pt x="86139" y="469970"/>
                    <a:pt x="41602" y="462797"/>
                    <a:pt x="0" y="448666"/>
                  </a:cubicBezTo>
                  <a:cubicBezTo>
                    <a:pt x="30899" y="277292"/>
                    <a:pt x="110401" y="122847"/>
                    <a:pt x="2236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538969" y="229422"/>
              <a:ext cx="548780" cy="568871"/>
            </a:xfrm>
            <a:custGeom>
              <a:avLst/>
              <a:gdLst/>
              <a:ahLst/>
              <a:cxnLst/>
              <a:rect l="0" t="0" r="0" b="0"/>
              <a:pathLst>
                <a:path w="548780" h="568871">
                  <a:moveTo>
                    <a:pt x="487934" y="0"/>
                  </a:moveTo>
                  <a:cubicBezTo>
                    <a:pt x="548780" y="170332"/>
                    <a:pt x="492239" y="392138"/>
                    <a:pt x="329552" y="556628"/>
                  </a:cubicBezTo>
                  <a:cubicBezTo>
                    <a:pt x="325412" y="560819"/>
                    <a:pt x="321183" y="564820"/>
                    <a:pt x="316954" y="568871"/>
                  </a:cubicBezTo>
                  <a:lnTo>
                    <a:pt x="0" y="273101"/>
                  </a:lnTo>
                  <a:cubicBezTo>
                    <a:pt x="127064" y="135293"/>
                    <a:pt x="296634" y="37351"/>
                    <a:pt x="4879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1581044" y="1107627"/>
              <a:ext cx="499606" cy="449580"/>
            </a:xfrm>
            <a:custGeom>
              <a:avLst/>
              <a:gdLst/>
              <a:ahLst/>
              <a:cxnLst/>
              <a:rect l="0" t="0" r="0" b="0"/>
              <a:pathLst>
                <a:path w="499606" h="449580">
                  <a:moveTo>
                    <a:pt x="129400" y="0"/>
                  </a:moveTo>
                  <a:lnTo>
                    <a:pt x="132194" y="0"/>
                  </a:lnTo>
                  <a:lnTo>
                    <a:pt x="133172" y="1701"/>
                  </a:lnTo>
                  <a:lnTo>
                    <a:pt x="392367" y="1701"/>
                  </a:lnTo>
                  <a:lnTo>
                    <a:pt x="392557" y="1359"/>
                  </a:lnTo>
                  <a:lnTo>
                    <a:pt x="499606" y="186741"/>
                  </a:lnTo>
                  <a:cubicBezTo>
                    <a:pt x="499529" y="187071"/>
                    <a:pt x="499453" y="187388"/>
                    <a:pt x="499390" y="187731"/>
                  </a:cubicBezTo>
                  <a:lnTo>
                    <a:pt x="392367" y="2349"/>
                  </a:lnTo>
                  <a:lnTo>
                    <a:pt x="133172" y="2349"/>
                  </a:lnTo>
                  <a:lnTo>
                    <a:pt x="3569" y="226822"/>
                  </a:lnTo>
                  <a:lnTo>
                    <a:pt x="132194" y="449580"/>
                  </a:lnTo>
                  <a:lnTo>
                    <a:pt x="129058" y="449580"/>
                  </a:lnTo>
                  <a:lnTo>
                    <a:pt x="129604" y="448614"/>
                  </a:lnTo>
                  <a:lnTo>
                    <a:pt x="13" y="224142"/>
                  </a:lnTo>
                  <a:lnTo>
                    <a:pt x="0" y="224142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1548035" y="1070721"/>
              <a:ext cx="552805" cy="505523"/>
            </a:xfrm>
            <a:custGeom>
              <a:avLst/>
              <a:gdLst/>
              <a:ahLst/>
              <a:cxnLst/>
              <a:rect l="0" t="0" r="0" b="0"/>
              <a:pathLst>
                <a:path w="552805" h="505523">
                  <a:moveTo>
                    <a:pt x="425450" y="0"/>
                  </a:moveTo>
                  <a:lnTo>
                    <a:pt x="552805" y="220510"/>
                  </a:lnTo>
                  <a:lnTo>
                    <a:pt x="551205" y="227762"/>
                  </a:lnTo>
                  <a:lnTo>
                    <a:pt x="551116" y="228079"/>
                  </a:lnTo>
                  <a:lnTo>
                    <a:pt x="541706" y="278892"/>
                  </a:lnTo>
                  <a:lnTo>
                    <a:pt x="414363" y="58293"/>
                  </a:lnTo>
                  <a:lnTo>
                    <a:pt x="177178" y="58293"/>
                  </a:lnTo>
                  <a:lnTo>
                    <a:pt x="58572" y="263715"/>
                  </a:lnTo>
                  <a:lnTo>
                    <a:pt x="198234" y="505523"/>
                  </a:lnTo>
                  <a:lnTo>
                    <a:pt x="129438" y="505523"/>
                  </a:lnTo>
                  <a:lnTo>
                    <a:pt x="140665" y="485623"/>
                  </a:lnTo>
                  <a:lnTo>
                    <a:pt x="22022" y="280086"/>
                  </a:lnTo>
                  <a:lnTo>
                    <a:pt x="0" y="280086"/>
                  </a:lnTo>
                  <a:lnTo>
                    <a:pt x="151397" y="17843"/>
                  </a:lnTo>
                  <a:lnTo>
                    <a:pt x="162395" y="17843"/>
                  </a:lnTo>
                  <a:lnTo>
                    <a:pt x="176238" y="17843"/>
                  </a:lnTo>
                  <a:lnTo>
                    <a:pt x="177216" y="19558"/>
                  </a:lnTo>
                  <a:lnTo>
                    <a:pt x="414286" y="19533"/>
                  </a:lnTo>
                  <a:lnTo>
                    <a:pt x="4254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1969380" y="1467701"/>
              <a:ext cx="56693" cy="100660"/>
            </a:xfrm>
            <a:custGeom>
              <a:avLst/>
              <a:gdLst/>
              <a:ahLst/>
              <a:cxnLst/>
              <a:rect l="0" t="0" r="0" b="0"/>
              <a:pathLst>
                <a:path w="56693" h="100660">
                  <a:moveTo>
                    <a:pt x="56693" y="0"/>
                  </a:moveTo>
                  <a:cubicBezTo>
                    <a:pt x="56604" y="216"/>
                    <a:pt x="56490" y="457"/>
                    <a:pt x="56388" y="686"/>
                  </a:cubicBezTo>
                  <a:cubicBezTo>
                    <a:pt x="53365" y="7734"/>
                    <a:pt x="50076" y="14643"/>
                    <a:pt x="46863" y="21565"/>
                  </a:cubicBezTo>
                  <a:lnTo>
                    <a:pt x="7531" y="89688"/>
                  </a:lnTo>
                  <a:lnTo>
                    <a:pt x="9665" y="93370"/>
                  </a:lnTo>
                  <a:cubicBezTo>
                    <a:pt x="8255" y="95809"/>
                    <a:pt x="6858" y="98234"/>
                    <a:pt x="5423" y="100660"/>
                  </a:cubicBezTo>
                  <a:lnTo>
                    <a:pt x="0" y="91237"/>
                  </a:lnTo>
                  <a:lnTo>
                    <a:pt x="4026" y="91237"/>
                  </a:lnTo>
                  <a:lnTo>
                    <a:pt x="566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2"/>
            <p:cNvSpPr/>
            <p:nvPr/>
          </p:nvSpPr>
          <p:spPr>
            <a:xfrm>
              <a:off x="1936384" y="1458167"/>
              <a:ext cx="107099" cy="148006"/>
            </a:xfrm>
            <a:custGeom>
              <a:avLst/>
              <a:gdLst/>
              <a:ahLst/>
              <a:cxnLst/>
              <a:rect l="0" t="0" r="0" b="0"/>
              <a:pathLst>
                <a:path w="107099" h="148006">
                  <a:moveTo>
                    <a:pt x="73177" y="0"/>
                  </a:moveTo>
                  <a:lnTo>
                    <a:pt x="107099" y="17259"/>
                  </a:lnTo>
                  <a:cubicBezTo>
                    <a:pt x="106921" y="17602"/>
                    <a:pt x="106921" y="17602"/>
                    <a:pt x="106883" y="17729"/>
                  </a:cubicBezTo>
                  <a:cubicBezTo>
                    <a:pt x="103657" y="25235"/>
                    <a:pt x="100279" y="32296"/>
                    <a:pt x="97130" y="39116"/>
                  </a:cubicBezTo>
                  <a:lnTo>
                    <a:pt x="96812" y="39789"/>
                  </a:lnTo>
                  <a:lnTo>
                    <a:pt x="62522" y="99187"/>
                  </a:lnTo>
                  <a:lnTo>
                    <a:pt x="64681" y="102895"/>
                  </a:lnTo>
                  <a:lnTo>
                    <a:pt x="59118" y="112471"/>
                  </a:lnTo>
                  <a:cubicBezTo>
                    <a:pt x="57734" y="114859"/>
                    <a:pt x="56312" y="117335"/>
                    <a:pt x="54813" y="119862"/>
                  </a:cubicBezTo>
                  <a:lnTo>
                    <a:pt x="38214" y="148006"/>
                  </a:lnTo>
                  <a:lnTo>
                    <a:pt x="0" y="81724"/>
                  </a:lnTo>
                  <a:lnTo>
                    <a:pt x="26010" y="81724"/>
                  </a:lnTo>
                  <a:lnTo>
                    <a:pt x="73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3"/>
            <p:cNvSpPr/>
            <p:nvPr/>
          </p:nvSpPr>
          <p:spPr>
            <a:xfrm>
              <a:off x="1191722" y="1555959"/>
              <a:ext cx="388391" cy="226213"/>
            </a:xfrm>
            <a:custGeom>
              <a:avLst/>
              <a:gdLst/>
              <a:ahLst/>
              <a:cxnLst/>
              <a:rect l="0" t="0" r="0" b="0"/>
              <a:pathLst>
                <a:path w="388391" h="226213">
                  <a:moveTo>
                    <a:pt x="0" y="0"/>
                  </a:moveTo>
                  <a:lnTo>
                    <a:pt x="698" y="0"/>
                  </a:lnTo>
                  <a:lnTo>
                    <a:pt x="521" y="279"/>
                  </a:lnTo>
                  <a:lnTo>
                    <a:pt x="130124" y="224777"/>
                  </a:lnTo>
                  <a:lnTo>
                    <a:pt x="388391" y="224777"/>
                  </a:lnTo>
                  <a:lnTo>
                    <a:pt x="387845" y="225742"/>
                  </a:lnTo>
                  <a:lnTo>
                    <a:pt x="387909" y="225870"/>
                  </a:lnTo>
                  <a:lnTo>
                    <a:pt x="130124" y="225870"/>
                  </a:lnTo>
                  <a:lnTo>
                    <a:pt x="129921" y="226213"/>
                  </a:lnTo>
                  <a:lnTo>
                    <a:pt x="762" y="2502"/>
                  </a:lnTo>
                  <a:lnTo>
                    <a:pt x="0" y="25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4"/>
            <p:cNvSpPr/>
            <p:nvPr/>
          </p:nvSpPr>
          <p:spPr>
            <a:xfrm>
              <a:off x="1170112" y="1536907"/>
              <a:ext cx="442595" cy="283502"/>
            </a:xfrm>
            <a:custGeom>
              <a:avLst/>
              <a:gdLst/>
              <a:ahLst/>
              <a:cxnLst/>
              <a:rect l="0" t="0" r="0" b="0"/>
              <a:pathLst>
                <a:path w="442595" h="283502">
                  <a:moveTo>
                    <a:pt x="2578" y="0"/>
                  </a:moveTo>
                  <a:lnTo>
                    <a:pt x="56172" y="0"/>
                  </a:lnTo>
                  <a:lnTo>
                    <a:pt x="44272" y="19583"/>
                  </a:lnTo>
                  <a:lnTo>
                    <a:pt x="162725" y="224777"/>
                  </a:lnTo>
                  <a:lnTo>
                    <a:pt x="442595" y="224777"/>
                  </a:lnTo>
                  <a:lnTo>
                    <a:pt x="431000" y="245313"/>
                  </a:lnTo>
                  <a:lnTo>
                    <a:pt x="440334" y="263957"/>
                  </a:lnTo>
                  <a:lnTo>
                    <a:pt x="162776" y="263957"/>
                  </a:lnTo>
                  <a:lnTo>
                    <a:pt x="151587" y="283502"/>
                  </a:lnTo>
                  <a:lnTo>
                    <a:pt x="11341" y="40577"/>
                  </a:lnTo>
                  <a:lnTo>
                    <a:pt x="2578" y="40577"/>
                  </a:lnTo>
                  <a:lnTo>
                    <a:pt x="2578" y="23533"/>
                  </a:lnTo>
                  <a:lnTo>
                    <a:pt x="0" y="19050"/>
                  </a:lnTo>
                  <a:lnTo>
                    <a:pt x="2578" y="14808"/>
                  </a:lnTo>
                  <a:lnTo>
                    <a:pt x="2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5"/>
            <p:cNvSpPr/>
            <p:nvPr/>
          </p:nvSpPr>
          <p:spPr>
            <a:xfrm>
              <a:off x="1191717" y="2007069"/>
              <a:ext cx="3200" cy="3861"/>
            </a:xfrm>
            <a:custGeom>
              <a:avLst/>
              <a:gdLst/>
              <a:ahLst/>
              <a:cxnLst/>
              <a:rect l="0" t="0" r="0" b="0"/>
              <a:pathLst>
                <a:path w="3200" h="3861">
                  <a:moveTo>
                    <a:pt x="965" y="0"/>
                  </a:moveTo>
                  <a:lnTo>
                    <a:pt x="3200" y="3861"/>
                  </a:lnTo>
                  <a:lnTo>
                    <a:pt x="2426" y="3861"/>
                  </a:lnTo>
                  <a:lnTo>
                    <a:pt x="762" y="1003"/>
                  </a:lnTo>
                  <a:lnTo>
                    <a:pt x="0" y="1003"/>
                  </a:lnTo>
                  <a:lnTo>
                    <a:pt x="0" y="330"/>
                  </a:lnTo>
                  <a:lnTo>
                    <a:pt x="762" y="330"/>
                  </a:lnTo>
                  <a:lnTo>
                    <a:pt x="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6"/>
            <p:cNvSpPr/>
            <p:nvPr/>
          </p:nvSpPr>
          <p:spPr>
            <a:xfrm>
              <a:off x="1192682" y="1781829"/>
              <a:ext cx="451574" cy="229197"/>
            </a:xfrm>
            <a:custGeom>
              <a:avLst/>
              <a:gdLst/>
              <a:ahLst/>
              <a:cxnLst/>
              <a:rect l="0" t="0" r="0" b="0"/>
              <a:pathLst>
                <a:path w="451574" h="229197">
                  <a:moveTo>
                    <a:pt x="129159" y="0"/>
                  </a:moveTo>
                  <a:lnTo>
                    <a:pt x="386943" y="0"/>
                  </a:lnTo>
                  <a:lnTo>
                    <a:pt x="451574" y="111925"/>
                  </a:lnTo>
                  <a:cubicBezTo>
                    <a:pt x="441541" y="117653"/>
                    <a:pt x="431381" y="123215"/>
                    <a:pt x="421094" y="128562"/>
                  </a:cubicBezTo>
                  <a:cubicBezTo>
                    <a:pt x="420382" y="128918"/>
                    <a:pt x="419671" y="129299"/>
                    <a:pt x="418960" y="129667"/>
                  </a:cubicBezTo>
                  <a:cubicBezTo>
                    <a:pt x="374193" y="152768"/>
                    <a:pt x="327228" y="172187"/>
                    <a:pt x="278473" y="187566"/>
                  </a:cubicBezTo>
                  <a:cubicBezTo>
                    <a:pt x="272580" y="189446"/>
                    <a:pt x="266674" y="191198"/>
                    <a:pt x="260744" y="192938"/>
                  </a:cubicBezTo>
                  <a:cubicBezTo>
                    <a:pt x="253378" y="195110"/>
                    <a:pt x="245961" y="197180"/>
                    <a:pt x="238531" y="199149"/>
                  </a:cubicBezTo>
                  <a:cubicBezTo>
                    <a:pt x="238315" y="199212"/>
                    <a:pt x="238112" y="199276"/>
                    <a:pt x="237896" y="199314"/>
                  </a:cubicBezTo>
                  <a:cubicBezTo>
                    <a:pt x="164338" y="218770"/>
                    <a:pt x="87109" y="229197"/>
                    <a:pt x="7442" y="229197"/>
                  </a:cubicBezTo>
                  <a:cubicBezTo>
                    <a:pt x="5702" y="229197"/>
                    <a:pt x="3975" y="229159"/>
                    <a:pt x="2235" y="229108"/>
                  </a:cubicBezTo>
                  <a:lnTo>
                    <a:pt x="0" y="225234"/>
                  </a:lnTo>
                  <a:lnTo>
                    <a:pt x="129413" y="1105"/>
                  </a:lnTo>
                  <a:lnTo>
                    <a:pt x="128968" y="343"/>
                  </a:lnTo>
                  <a:lnTo>
                    <a:pt x="1291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7"/>
            <p:cNvSpPr/>
            <p:nvPr/>
          </p:nvSpPr>
          <p:spPr>
            <a:xfrm>
              <a:off x="1170658" y="1762755"/>
              <a:ext cx="250158" cy="267284"/>
            </a:xfrm>
            <a:custGeom>
              <a:avLst/>
              <a:gdLst/>
              <a:ahLst/>
              <a:cxnLst/>
              <a:rect l="0" t="0" r="0" b="0"/>
              <a:pathLst>
                <a:path w="250158" h="267284">
                  <a:moveTo>
                    <a:pt x="140119" y="0"/>
                  </a:moveTo>
                  <a:lnTo>
                    <a:pt x="250158" y="0"/>
                  </a:lnTo>
                  <a:lnTo>
                    <a:pt x="250158" y="38113"/>
                  </a:lnTo>
                  <a:lnTo>
                    <a:pt x="163056" y="38113"/>
                  </a:lnTo>
                  <a:lnTo>
                    <a:pt x="52896" y="228892"/>
                  </a:lnTo>
                  <a:cubicBezTo>
                    <a:pt x="87764" y="227965"/>
                    <a:pt x="122107" y="225012"/>
                    <a:pt x="155831" y="220153"/>
                  </a:cubicBezTo>
                  <a:lnTo>
                    <a:pt x="250158" y="200968"/>
                  </a:lnTo>
                  <a:lnTo>
                    <a:pt x="250158" y="239698"/>
                  </a:lnTo>
                  <a:lnTo>
                    <a:pt x="149347" y="259512"/>
                  </a:lnTo>
                  <a:cubicBezTo>
                    <a:pt x="110205" y="264633"/>
                    <a:pt x="70288" y="267284"/>
                    <a:pt x="29756" y="267284"/>
                  </a:cubicBezTo>
                  <a:lnTo>
                    <a:pt x="29451" y="267284"/>
                  </a:lnTo>
                  <a:cubicBezTo>
                    <a:pt x="27458" y="267284"/>
                    <a:pt x="25527" y="267259"/>
                    <a:pt x="23711" y="267221"/>
                  </a:cubicBezTo>
                  <a:lnTo>
                    <a:pt x="13081" y="266903"/>
                  </a:lnTo>
                  <a:lnTo>
                    <a:pt x="0" y="244297"/>
                  </a:lnTo>
                  <a:lnTo>
                    <a:pt x="129349" y="20231"/>
                  </a:lnTo>
                  <a:lnTo>
                    <a:pt x="128956" y="19520"/>
                  </a:lnTo>
                  <a:lnTo>
                    <a:pt x="134455" y="9944"/>
                  </a:lnTo>
                  <a:lnTo>
                    <a:pt x="14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28"/>
            <p:cNvSpPr/>
            <p:nvPr/>
          </p:nvSpPr>
          <p:spPr>
            <a:xfrm>
              <a:off x="1420816" y="1762755"/>
              <a:ext cx="249523" cy="239698"/>
            </a:xfrm>
            <a:custGeom>
              <a:avLst/>
              <a:gdLst/>
              <a:ahLst/>
              <a:cxnLst/>
              <a:rect l="0" t="0" r="0" b="0"/>
              <a:pathLst>
                <a:path w="249523" h="239698">
                  <a:moveTo>
                    <a:pt x="0" y="0"/>
                  </a:moveTo>
                  <a:lnTo>
                    <a:pt x="169780" y="0"/>
                  </a:lnTo>
                  <a:lnTo>
                    <a:pt x="249523" y="138024"/>
                  </a:lnTo>
                  <a:lnTo>
                    <a:pt x="232886" y="147523"/>
                  </a:lnTo>
                  <a:cubicBezTo>
                    <a:pt x="222650" y="153378"/>
                    <a:pt x="212261" y="159055"/>
                    <a:pt x="201606" y="164605"/>
                  </a:cubicBezTo>
                  <a:cubicBezTo>
                    <a:pt x="201187" y="164783"/>
                    <a:pt x="200438" y="165202"/>
                    <a:pt x="199549" y="165659"/>
                  </a:cubicBezTo>
                  <a:cubicBezTo>
                    <a:pt x="153829" y="189243"/>
                    <a:pt x="105861" y="209080"/>
                    <a:pt x="56128" y="224790"/>
                  </a:cubicBezTo>
                  <a:cubicBezTo>
                    <a:pt x="49981" y="226733"/>
                    <a:pt x="43936" y="228536"/>
                    <a:pt x="37992" y="230264"/>
                  </a:cubicBezTo>
                  <a:cubicBezTo>
                    <a:pt x="30435" y="232499"/>
                    <a:pt x="22854" y="234607"/>
                    <a:pt x="15754" y="236487"/>
                  </a:cubicBezTo>
                  <a:cubicBezTo>
                    <a:pt x="15589" y="236525"/>
                    <a:pt x="15068" y="236703"/>
                    <a:pt x="14141" y="236918"/>
                  </a:cubicBezTo>
                  <a:lnTo>
                    <a:pt x="0" y="239698"/>
                  </a:lnTo>
                  <a:lnTo>
                    <a:pt x="0" y="200968"/>
                  </a:lnTo>
                  <a:lnTo>
                    <a:pt x="4883" y="199974"/>
                  </a:lnTo>
                  <a:lnTo>
                    <a:pt x="5087" y="199923"/>
                  </a:lnTo>
                  <a:cubicBezTo>
                    <a:pt x="5162" y="199898"/>
                    <a:pt x="5290" y="199860"/>
                    <a:pt x="5480" y="199809"/>
                  </a:cubicBezTo>
                  <a:lnTo>
                    <a:pt x="5480" y="199797"/>
                  </a:lnTo>
                  <a:cubicBezTo>
                    <a:pt x="12783" y="197879"/>
                    <a:pt x="20009" y="195834"/>
                    <a:pt x="27248" y="193701"/>
                  </a:cubicBezTo>
                  <a:cubicBezTo>
                    <a:pt x="33115" y="192012"/>
                    <a:pt x="38881" y="190259"/>
                    <a:pt x="44583" y="188468"/>
                  </a:cubicBezTo>
                  <a:cubicBezTo>
                    <a:pt x="92297" y="173418"/>
                    <a:pt x="138271" y="154419"/>
                    <a:pt x="182302" y="131687"/>
                  </a:cubicBezTo>
                  <a:cubicBezTo>
                    <a:pt x="182632" y="131521"/>
                    <a:pt x="183280" y="131166"/>
                    <a:pt x="184182" y="130721"/>
                  </a:cubicBezTo>
                  <a:cubicBezTo>
                    <a:pt x="188551" y="128435"/>
                    <a:pt x="192919" y="126111"/>
                    <a:pt x="197263" y="123762"/>
                  </a:cubicBezTo>
                  <a:lnTo>
                    <a:pt x="147796" y="38113"/>
                  </a:lnTo>
                  <a:lnTo>
                    <a:pt x="0" y="381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29"/>
            <p:cNvSpPr/>
            <p:nvPr/>
          </p:nvSpPr>
          <p:spPr>
            <a:xfrm>
              <a:off x="1579562" y="1557202"/>
              <a:ext cx="395250" cy="335928"/>
            </a:xfrm>
            <a:custGeom>
              <a:avLst/>
              <a:gdLst/>
              <a:ahLst/>
              <a:cxnLst/>
              <a:rect l="0" t="0" r="0" b="0"/>
              <a:pathLst>
                <a:path w="395250" h="335928">
                  <a:moveTo>
                    <a:pt x="130543" y="0"/>
                  </a:moveTo>
                  <a:lnTo>
                    <a:pt x="133680" y="0"/>
                  </a:lnTo>
                  <a:lnTo>
                    <a:pt x="134658" y="1740"/>
                  </a:lnTo>
                  <a:lnTo>
                    <a:pt x="389814" y="1740"/>
                  </a:lnTo>
                  <a:lnTo>
                    <a:pt x="395250" y="11150"/>
                  </a:lnTo>
                  <a:cubicBezTo>
                    <a:pt x="365341" y="61798"/>
                    <a:pt x="330657" y="109296"/>
                    <a:pt x="291706" y="152946"/>
                  </a:cubicBezTo>
                  <a:lnTo>
                    <a:pt x="291224" y="153492"/>
                  </a:lnTo>
                  <a:cubicBezTo>
                    <a:pt x="248044" y="201828"/>
                    <a:pt x="199720" y="245453"/>
                    <a:pt x="147091" y="283527"/>
                  </a:cubicBezTo>
                  <a:cubicBezTo>
                    <a:pt x="147053" y="283566"/>
                    <a:pt x="146990" y="283616"/>
                    <a:pt x="146952" y="283629"/>
                  </a:cubicBezTo>
                  <a:cubicBezTo>
                    <a:pt x="120904" y="302501"/>
                    <a:pt x="93777" y="319926"/>
                    <a:pt x="65748" y="335928"/>
                  </a:cubicBezTo>
                  <a:lnTo>
                    <a:pt x="1499" y="224625"/>
                  </a:lnTo>
                  <a:lnTo>
                    <a:pt x="64" y="224625"/>
                  </a:lnTo>
                  <a:lnTo>
                    <a:pt x="0" y="224498"/>
                  </a:lnTo>
                  <a:lnTo>
                    <a:pt x="546" y="223532"/>
                  </a:lnTo>
                  <a:lnTo>
                    <a:pt x="1499" y="223532"/>
                  </a:lnTo>
                  <a:lnTo>
                    <a:pt x="1305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0"/>
            <p:cNvSpPr/>
            <p:nvPr/>
          </p:nvSpPr>
          <p:spPr>
            <a:xfrm>
              <a:off x="1737221" y="1856235"/>
              <a:ext cx="444" cy="355"/>
            </a:xfrm>
            <a:custGeom>
              <a:avLst/>
              <a:gdLst/>
              <a:ahLst/>
              <a:cxnLst/>
              <a:rect l="0" t="0" r="0" b="0"/>
              <a:pathLst>
                <a:path w="444" h="355">
                  <a:moveTo>
                    <a:pt x="444" y="0"/>
                  </a:moveTo>
                  <a:lnTo>
                    <a:pt x="0" y="355"/>
                  </a:lnTo>
                  <a:lnTo>
                    <a:pt x="422" y="15"/>
                  </a:lnTo>
                  <a:lnTo>
                    <a:pt x="4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1"/>
            <p:cNvSpPr/>
            <p:nvPr/>
          </p:nvSpPr>
          <p:spPr>
            <a:xfrm>
              <a:off x="1557985" y="1538138"/>
              <a:ext cx="216700" cy="380949"/>
            </a:xfrm>
            <a:custGeom>
              <a:avLst/>
              <a:gdLst/>
              <a:ahLst/>
              <a:cxnLst/>
              <a:rect l="0" t="0" r="0" b="0"/>
              <a:pathLst>
                <a:path w="216700" h="380949">
                  <a:moveTo>
                    <a:pt x="141110" y="0"/>
                  </a:moveTo>
                  <a:lnTo>
                    <a:pt x="152121" y="0"/>
                  </a:lnTo>
                  <a:lnTo>
                    <a:pt x="166370" y="0"/>
                  </a:lnTo>
                  <a:lnTo>
                    <a:pt x="167348" y="1727"/>
                  </a:lnTo>
                  <a:lnTo>
                    <a:pt x="216700" y="1727"/>
                  </a:lnTo>
                  <a:lnTo>
                    <a:pt x="216700" y="39853"/>
                  </a:lnTo>
                  <a:lnTo>
                    <a:pt x="162090" y="39853"/>
                  </a:lnTo>
                  <a:lnTo>
                    <a:pt x="44742" y="243129"/>
                  </a:lnTo>
                  <a:lnTo>
                    <a:pt x="94234" y="328867"/>
                  </a:lnTo>
                  <a:lnTo>
                    <a:pt x="157825" y="286891"/>
                  </a:lnTo>
                  <a:lnTo>
                    <a:pt x="216700" y="239251"/>
                  </a:lnTo>
                  <a:lnTo>
                    <a:pt x="216700" y="288161"/>
                  </a:lnTo>
                  <a:lnTo>
                    <a:pt x="179657" y="318112"/>
                  </a:lnTo>
                  <a:lnTo>
                    <a:pt x="96748" y="371526"/>
                  </a:lnTo>
                  <a:lnTo>
                    <a:pt x="80276" y="380949"/>
                  </a:lnTo>
                  <a:lnTo>
                    <a:pt x="12040" y="262712"/>
                  </a:lnTo>
                  <a:lnTo>
                    <a:pt x="9842" y="262712"/>
                  </a:lnTo>
                  <a:lnTo>
                    <a:pt x="4610" y="252197"/>
                  </a:lnTo>
                  <a:lnTo>
                    <a:pt x="0" y="242989"/>
                  </a:lnTo>
                  <a:lnTo>
                    <a:pt x="4978" y="234188"/>
                  </a:lnTo>
                  <a:lnTo>
                    <a:pt x="10998" y="223546"/>
                  </a:lnTo>
                  <a:lnTo>
                    <a:pt x="12040" y="223546"/>
                  </a:lnTo>
                  <a:lnTo>
                    <a:pt x="141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2"/>
            <p:cNvSpPr/>
            <p:nvPr/>
          </p:nvSpPr>
          <p:spPr>
            <a:xfrm>
              <a:off x="1774685" y="1539865"/>
              <a:ext cx="222161" cy="286434"/>
            </a:xfrm>
            <a:custGeom>
              <a:avLst/>
              <a:gdLst/>
              <a:ahLst/>
              <a:cxnLst/>
              <a:rect l="0" t="0" r="0" b="0"/>
              <a:pathLst>
                <a:path w="222161" h="286434">
                  <a:moveTo>
                    <a:pt x="0" y="0"/>
                  </a:moveTo>
                  <a:lnTo>
                    <a:pt x="205651" y="0"/>
                  </a:lnTo>
                  <a:lnTo>
                    <a:pt x="222161" y="28549"/>
                  </a:lnTo>
                  <a:lnTo>
                    <a:pt x="216522" y="38151"/>
                  </a:lnTo>
                  <a:cubicBezTo>
                    <a:pt x="185992" y="89865"/>
                    <a:pt x="150546" y="138379"/>
                    <a:pt x="110820" y="182906"/>
                  </a:cubicBezTo>
                  <a:lnTo>
                    <a:pt x="110299" y="183502"/>
                  </a:lnTo>
                  <a:cubicBezTo>
                    <a:pt x="88259" y="208178"/>
                    <a:pt x="64900" y="231658"/>
                    <a:pt x="40261" y="253881"/>
                  </a:cubicBezTo>
                  <a:lnTo>
                    <a:pt x="0" y="286434"/>
                  </a:lnTo>
                  <a:lnTo>
                    <a:pt x="0" y="237523"/>
                  </a:lnTo>
                  <a:lnTo>
                    <a:pt x="14796" y="225551"/>
                  </a:lnTo>
                  <a:cubicBezTo>
                    <a:pt x="38338" y="204305"/>
                    <a:pt x="60719" y="181813"/>
                    <a:pt x="81826" y="158191"/>
                  </a:cubicBezTo>
                  <a:lnTo>
                    <a:pt x="82347" y="157581"/>
                  </a:lnTo>
                  <a:cubicBezTo>
                    <a:pt x="115481" y="120472"/>
                    <a:pt x="145466" y="80492"/>
                    <a:pt x="171958" y="38125"/>
                  </a:cubicBezTo>
                  <a:lnTo>
                    <a:pt x="0" y="381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3"/>
            <p:cNvSpPr/>
            <p:nvPr/>
          </p:nvSpPr>
          <p:spPr>
            <a:xfrm>
              <a:off x="1579629" y="1781820"/>
              <a:ext cx="65684" cy="111938"/>
            </a:xfrm>
            <a:custGeom>
              <a:avLst/>
              <a:gdLst/>
              <a:ahLst/>
              <a:cxnLst/>
              <a:rect l="0" t="0" r="0" b="0"/>
              <a:pathLst>
                <a:path w="65684" h="111938">
                  <a:moveTo>
                    <a:pt x="0" y="0"/>
                  </a:moveTo>
                  <a:lnTo>
                    <a:pt x="1422" y="0"/>
                  </a:lnTo>
                  <a:lnTo>
                    <a:pt x="65684" y="111316"/>
                  </a:lnTo>
                  <a:cubicBezTo>
                    <a:pt x="65329" y="111519"/>
                    <a:pt x="64986" y="111735"/>
                    <a:pt x="64630" y="1119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"/>
            <p:cNvSpPr/>
            <p:nvPr/>
          </p:nvSpPr>
          <p:spPr>
            <a:xfrm>
              <a:off x="1580113" y="1557200"/>
              <a:ext cx="129984" cy="223533"/>
            </a:xfrm>
            <a:custGeom>
              <a:avLst/>
              <a:gdLst/>
              <a:ahLst/>
              <a:cxnLst/>
              <a:rect l="0" t="0" r="0" b="0"/>
              <a:pathLst>
                <a:path w="129984" h="223533">
                  <a:moveTo>
                    <a:pt x="129045" y="0"/>
                  </a:moveTo>
                  <a:lnTo>
                    <a:pt x="129984" y="0"/>
                  </a:lnTo>
                  <a:lnTo>
                    <a:pt x="940" y="223533"/>
                  </a:lnTo>
                  <a:lnTo>
                    <a:pt x="0" y="223533"/>
                  </a:lnTo>
                  <a:lnTo>
                    <a:pt x="129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5"/>
            <p:cNvSpPr/>
            <p:nvPr/>
          </p:nvSpPr>
          <p:spPr>
            <a:xfrm>
              <a:off x="1547123" y="1538150"/>
              <a:ext cx="195923" cy="261620"/>
            </a:xfrm>
            <a:custGeom>
              <a:avLst/>
              <a:gdLst/>
              <a:ahLst/>
              <a:cxnLst/>
              <a:rect l="0" t="0" r="0" b="0"/>
              <a:pathLst>
                <a:path w="195923" h="261620">
                  <a:moveTo>
                    <a:pt x="151003" y="0"/>
                  </a:moveTo>
                  <a:lnTo>
                    <a:pt x="195923" y="0"/>
                  </a:lnTo>
                  <a:lnTo>
                    <a:pt x="44907" y="261620"/>
                  </a:lnTo>
                  <a:lnTo>
                    <a:pt x="33934" y="261620"/>
                  </a:lnTo>
                  <a:lnTo>
                    <a:pt x="32994" y="261620"/>
                  </a:lnTo>
                  <a:lnTo>
                    <a:pt x="0" y="261620"/>
                  </a:lnTo>
                  <a:lnTo>
                    <a:pt x="15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6"/>
            <p:cNvSpPr/>
            <p:nvPr/>
          </p:nvSpPr>
          <p:spPr>
            <a:xfrm>
              <a:off x="1191722" y="1558459"/>
              <a:ext cx="129921" cy="448945"/>
            </a:xfrm>
            <a:custGeom>
              <a:avLst/>
              <a:gdLst/>
              <a:ahLst/>
              <a:cxnLst/>
              <a:rect l="0" t="0" r="0" b="0"/>
              <a:pathLst>
                <a:path w="129921" h="448945">
                  <a:moveTo>
                    <a:pt x="0" y="0"/>
                  </a:moveTo>
                  <a:lnTo>
                    <a:pt x="762" y="0"/>
                  </a:lnTo>
                  <a:lnTo>
                    <a:pt x="129921" y="223710"/>
                  </a:lnTo>
                  <a:lnTo>
                    <a:pt x="521" y="447865"/>
                  </a:lnTo>
                  <a:lnTo>
                    <a:pt x="953" y="448602"/>
                  </a:lnTo>
                  <a:lnTo>
                    <a:pt x="762" y="448945"/>
                  </a:lnTo>
                  <a:lnTo>
                    <a:pt x="0" y="4489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7"/>
            <p:cNvSpPr/>
            <p:nvPr/>
          </p:nvSpPr>
          <p:spPr>
            <a:xfrm>
              <a:off x="1170215" y="1539412"/>
              <a:ext cx="84988" cy="487020"/>
            </a:xfrm>
            <a:custGeom>
              <a:avLst/>
              <a:gdLst/>
              <a:ahLst/>
              <a:cxnLst/>
              <a:rect l="0" t="0" r="0" b="0"/>
              <a:pathLst>
                <a:path w="84988" h="487020">
                  <a:moveTo>
                    <a:pt x="2451" y="0"/>
                  </a:moveTo>
                  <a:lnTo>
                    <a:pt x="21501" y="0"/>
                  </a:lnTo>
                  <a:lnTo>
                    <a:pt x="33236" y="0"/>
                  </a:lnTo>
                  <a:lnTo>
                    <a:pt x="84988" y="89612"/>
                  </a:lnTo>
                  <a:lnTo>
                    <a:pt x="84988" y="165792"/>
                  </a:lnTo>
                  <a:lnTo>
                    <a:pt x="40551" y="88824"/>
                  </a:lnTo>
                  <a:lnTo>
                    <a:pt x="40551" y="396684"/>
                  </a:lnTo>
                  <a:lnTo>
                    <a:pt x="84988" y="319722"/>
                  </a:lnTo>
                  <a:lnTo>
                    <a:pt x="84988" y="395921"/>
                  </a:lnTo>
                  <a:lnTo>
                    <a:pt x="44056" y="466827"/>
                  </a:lnTo>
                  <a:lnTo>
                    <a:pt x="44552" y="467716"/>
                  </a:lnTo>
                  <a:lnTo>
                    <a:pt x="38849" y="477355"/>
                  </a:lnTo>
                  <a:lnTo>
                    <a:pt x="33134" y="487020"/>
                  </a:lnTo>
                  <a:lnTo>
                    <a:pt x="2451" y="487020"/>
                  </a:lnTo>
                  <a:lnTo>
                    <a:pt x="2451" y="471132"/>
                  </a:lnTo>
                  <a:lnTo>
                    <a:pt x="0" y="466915"/>
                  </a:lnTo>
                  <a:lnTo>
                    <a:pt x="2451" y="462686"/>
                  </a:lnTo>
                  <a:lnTo>
                    <a:pt x="2451" y="19037"/>
                  </a:lnTo>
                  <a:lnTo>
                    <a:pt x="2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8"/>
            <p:cNvSpPr/>
            <p:nvPr/>
          </p:nvSpPr>
          <p:spPr>
            <a:xfrm>
              <a:off x="1255203" y="1629024"/>
              <a:ext cx="88430" cy="306308"/>
            </a:xfrm>
            <a:custGeom>
              <a:avLst/>
              <a:gdLst/>
              <a:ahLst/>
              <a:cxnLst/>
              <a:rect l="0" t="0" r="0" b="0"/>
              <a:pathLst>
                <a:path w="88430" h="306308">
                  <a:moveTo>
                    <a:pt x="0" y="0"/>
                  </a:moveTo>
                  <a:lnTo>
                    <a:pt x="88430" y="153122"/>
                  </a:lnTo>
                  <a:lnTo>
                    <a:pt x="0" y="306308"/>
                  </a:lnTo>
                  <a:lnTo>
                    <a:pt x="0" y="230110"/>
                  </a:lnTo>
                  <a:lnTo>
                    <a:pt x="44437" y="153148"/>
                  </a:lnTo>
                  <a:lnTo>
                    <a:pt x="0" y="76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9"/>
            <p:cNvSpPr/>
            <p:nvPr/>
          </p:nvSpPr>
          <p:spPr>
            <a:xfrm>
              <a:off x="1192246" y="1782172"/>
              <a:ext cx="129845" cy="224892"/>
            </a:xfrm>
            <a:custGeom>
              <a:avLst/>
              <a:gdLst/>
              <a:ahLst/>
              <a:cxnLst/>
              <a:rect l="0" t="0" r="0" b="0"/>
              <a:pathLst>
                <a:path w="129845" h="224892">
                  <a:moveTo>
                    <a:pt x="129400" y="0"/>
                  </a:moveTo>
                  <a:lnTo>
                    <a:pt x="129845" y="762"/>
                  </a:lnTo>
                  <a:lnTo>
                    <a:pt x="432" y="224892"/>
                  </a:lnTo>
                  <a:lnTo>
                    <a:pt x="0" y="224143"/>
                  </a:lnTo>
                  <a:lnTo>
                    <a:pt x="129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0"/>
            <p:cNvSpPr/>
            <p:nvPr/>
          </p:nvSpPr>
          <p:spPr>
            <a:xfrm>
              <a:off x="1191722" y="2008068"/>
              <a:ext cx="2413" cy="2870"/>
            </a:xfrm>
            <a:custGeom>
              <a:avLst/>
              <a:gdLst/>
              <a:ahLst/>
              <a:cxnLst/>
              <a:rect l="0" t="0" r="0" b="0"/>
              <a:pathLst>
                <a:path w="2413" h="2870">
                  <a:moveTo>
                    <a:pt x="0" y="0"/>
                  </a:moveTo>
                  <a:lnTo>
                    <a:pt x="762" y="0"/>
                  </a:lnTo>
                  <a:lnTo>
                    <a:pt x="2413" y="2870"/>
                  </a:lnTo>
                  <a:cubicBezTo>
                    <a:pt x="1613" y="2858"/>
                    <a:pt x="800" y="2858"/>
                    <a:pt x="0" y="283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1"/>
            <p:cNvSpPr/>
            <p:nvPr/>
          </p:nvSpPr>
          <p:spPr>
            <a:xfrm>
              <a:off x="1973598" y="1107620"/>
              <a:ext cx="125717" cy="186741"/>
            </a:xfrm>
            <a:custGeom>
              <a:avLst/>
              <a:gdLst/>
              <a:ahLst/>
              <a:cxnLst/>
              <a:rect l="0" t="0" r="0" b="0"/>
              <a:pathLst>
                <a:path w="125717" h="186741">
                  <a:moveTo>
                    <a:pt x="800" y="0"/>
                  </a:moveTo>
                  <a:lnTo>
                    <a:pt x="125666" y="0"/>
                  </a:lnTo>
                  <a:cubicBezTo>
                    <a:pt x="125666" y="1397"/>
                    <a:pt x="125717" y="2794"/>
                    <a:pt x="125717" y="4191"/>
                  </a:cubicBezTo>
                  <a:cubicBezTo>
                    <a:pt x="125717" y="66764"/>
                    <a:pt x="119202" y="127788"/>
                    <a:pt x="107048" y="186741"/>
                  </a:cubicBezTo>
                  <a:lnTo>
                    <a:pt x="0" y="1359"/>
                  </a:lnTo>
                  <a:lnTo>
                    <a:pt x="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2"/>
            <p:cNvSpPr/>
            <p:nvPr/>
          </p:nvSpPr>
          <p:spPr>
            <a:xfrm>
              <a:off x="1951582" y="1088569"/>
              <a:ext cx="91376" cy="178633"/>
            </a:xfrm>
            <a:custGeom>
              <a:avLst/>
              <a:gdLst/>
              <a:ahLst/>
              <a:cxnLst/>
              <a:rect l="0" t="0" r="0" b="0"/>
              <a:pathLst>
                <a:path w="91376" h="178633">
                  <a:moveTo>
                    <a:pt x="11836" y="0"/>
                  </a:moveTo>
                  <a:lnTo>
                    <a:pt x="91376" y="0"/>
                  </a:lnTo>
                  <a:lnTo>
                    <a:pt x="91376" y="38087"/>
                  </a:lnTo>
                  <a:lnTo>
                    <a:pt x="54203" y="38087"/>
                  </a:lnTo>
                  <a:lnTo>
                    <a:pt x="91376" y="102450"/>
                  </a:lnTo>
                  <a:lnTo>
                    <a:pt x="91376" y="178633"/>
                  </a:lnTo>
                  <a:lnTo>
                    <a:pt x="0" y="20371"/>
                  </a:lnTo>
                  <a:lnTo>
                    <a:pt x="118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3"/>
            <p:cNvSpPr/>
            <p:nvPr/>
          </p:nvSpPr>
          <p:spPr>
            <a:xfrm>
              <a:off x="2042959" y="1088569"/>
              <a:ext cx="75413" cy="258699"/>
            </a:xfrm>
            <a:custGeom>
              <a:avLst/>
              <a:gdLst/>
              <a:ahLst/>
              <a:cxnLst/>
              <a:rect l="0" t="0" r="0" b="0"/>
              <a:pathLst>
                <a:path w="75413" h="258699">
                  <a:moveTo>
                    <a:pt x="0" y="0"/>
                  </a:moveTo>
                  <a:lnTo>
                    <a:pt x="56299" y="0"/>
                  </a:lnTo>
                  <a:lnTo>
                    <a:pt x="75336" y="0"/>
                  </a:lnTo>
                  <a:lnTo>
                    <a:pt x="75336" y="19050"/>
                  </a:lnTo>
                  <a:cubicBezTo>
                    <a:pt x="75336" y="20002"/>
                    <a:pt x="75374" y="21399"/>
                    <a:pt x="75413" y="23241"/>
                  </a:cubicBezTo>
                  <a:cubicBezTo>
                    <a:pt x="75413" y="87147"/>
                    <a:pt x="68720" y="149441"/>
                    <a:pt x="56324" y="209639"/>
                  </a:cubicBezTo>
                  <a:lnTo>
                    <a:pt x="46228" y="258699"/>
                  </a:lnTo>
                  <a:lnTo>
                    <a:pt x="0" y="178633"/>
                  </a:lnTo>
                  <a:lnTo>
                    <a:pt x="0" y="102450"/>
                  </a:lnTo>
                  <a:lnTo>
                    <a:pt x="27991" y="150914"/>
                  </a:lnTo>
                  <a:cubicBezTo>
                    <a:pt x="33401" y="114008"/>
                    <a:pt x="36513" y="76352"/>
                    <a:pt x="37173" y="38087"/>
                  </a:cubicBezTo>
                  <a:lnTo>
                    <a:pt x="0" y="380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4"/>
            <p:cNvSpPr/>
            <p:nvPr/>
          </p:nvSpPr>
          <p:spPr>
            <a:xfrm>
              <a:off x="1976915" y="1489269"/>
              <a:ext cx="39332" cy="71806"/>
            </a:xfrm>
            <a:custGeom>
              <a:avLst/>
              <a:gdLst/>
              <a:ahLst/>
              <a:cxnLst/>
              <a:rect l="0" t="0" r="0" b="0"/>
              <a:pathLst>
                <a:path w="39332" h="71806">
                  <a:moveTo>
                    <a:pt x="39332" y="0"/>
                  </a:moveTo>
                  <a:cubicBezTo>
                    <a:pt x="27940" y="24536"/>
                    <a:pt x="15583" y="48527"/>
                    <a:pt x="2134" y="71806"/>
                  </a:cubicBezTo>
                  <a:lnTo>
                    <a:pt x="0" y="68123"/>
                  </a:lnTo>
                  <a:lnTo>
                    <a:pt x="393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5"/>
            <p:cNvSpPr/>
            <p:nvPr/>
          </p:nvSpPr>
          <p:spPr>
            <a:xfrm>
              <a:off x="1954883" y="1479744"/>
              <a:ext cx="78638" cy="119418"/>
            </a:xfrm>
            <a:custGeom>
              <a:avLst/>
              <a:gdLst/>
              <a:ahLst/>
              <a:cxnLst/>
              <a:rect l="0" t="0" r="0" b="0"/>
              <a:pathLst>
                <a:path w="78638" h="119418">
                  <a:moveTo>
                    <a:pt x="44856" y="0"/>
                  </a:moveTo>
                  <a:lnTo>
                    <a:pt x="78638" y="17538"/>
                  </a:lnTo>
                  <a:cubicBezTo>
                    <a:pt x="67018" y="42545"/>
                    <a:pt x="54394" y="67030"/>
                    <a:pt x="40665" y="90856"/>
                  </a:cubicBezTo>
                  <a:lnTo>
                    <a:pt x="24181" y="119418"/>
                  </a:lnTo>
                  <a:lnTo>
                    <a:pt x="7658" y="90856"/>
                  </a:lnTo>
                  <a:lnTo>
                    <a:pt x="5524" y="87173"/>
                  </a:lnTo>
                  <a:lnTo>
                    <a:pt x="0" y="77622"/>
                  </a:lnTo>
                  <a:lnTo>
                    <a:pt x="44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6"/>
            <p:cNvSpPr/>
            <p:nvPr/>
          </p:nvSpPr>
          <p:spPr>
            <a:xfrm>
              <a:off x="1713245" y="1107618"/>
              <a:ext cx="260363" cy="1715"/>
            </a:xfrm>
            <a:custGeom>
              <a:avLst/>
              <a:gdLst/>
              <a:ahLst/>
              <a:cxnLst/>
              <a:rect l="0" t="0" r="0" b="0"/>
              <a:pathLst>
                <a:path w="260363" h="1715">
                  <a:moveTo>
                    <a:pt x="0" y="0"/>
                  </a:moveTo>
                  <a:lnTo>
                    <a:pt x="260299" y="0"/>
                  </a:lnTo>
                  <a:lnTo>
                    <a:pt x="259918" y="610"/>
                  </a:lnTo>
                  <a:lnTo>
                    <a:pt x="260363" y="1372"/>
                  </a:lnTo>
                  <a:lnTo>
                    <a:pt x="260160" y="1715"/>
                  </a:lnTo>
                  <a:lnTo>
                    <a:pt x="978" y="1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7"/>
            <p:cNvSpPr/>
            <p:nvPr/>
          </p:nvSpPr>
          <p:spPr>
            <a:xfrm>
              <a:off x="1680378" y="1088560"/>
              <a:ext cx="327165" cy="39815"/>
            </a:xfrm>
            <a:custGeom>
              <a:avLst/>
              <a:gdLst/>
              <a:ahLst/>
              <a:cxnLst/>
              <a:rect l="0" t="0" r="0" b="0"/>
              <a:pathLst>
                <a:path w="327165" h="39815">
                  <a:moveTo>
                    <a:pt x="0" y="0"/>
                  </a:moveTo>
                  <a:lnTo>
                    <a:pt x="327165" y="0"/>
                  </a:lnTo>
                  <a:lnTo>
                    <a:pt x="314935" y="19964"/>
                  </a:lnTo>
                  <a:lnTo>
                    <a:pt x="315163" y="20383"/>
                  </a:lnTo>
                  <a:lnTo>
                    <a:pt x="309753" y="29870"/>
                  </a:lnTo>
                  <a:lnTo>
                    <a:pt x="309550" y="30213"/>
                  </a:lnTo>
                  <a:lnTo>
                    <a:pt x="304051" y="39815"/>
                  </a:lnTo>
                  <a:lnTo>
                    <a:pt x="22771" y="398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48"/>
            <p:cNvSpPr/>
            <p:nvPr/>
          </p:nvSpPr>
          <p:spPr>
            <a:xfrm>
              <a:off x="1973174" y="1107620"/>
              <a:ext cx="1219" cy="1359"/>
            </a:xfrm>
            <a:custGeom>
              <a:avLst/>
              <a:gdLst/>
              <a:ahLst/>
              <a:cxnLst/>
              <a:rect l="0" t="0" r="0" b="0"/>
              <a:pathLst>
                <a:path w="1219" h="1359">
                  <a:moveTo>
                    <a:pt x="368" y="0"/>
                  </a:moveTo>
                  <a:lnTo>
                    <a:pt x="1219" y="0"/>
                  </a:lnTo>
                  <a:lnTo>
                    <a:pt x="432" y="1359"/>
                  </a:lnTo>
                  <a:lnTo>
                    <a:pt x="0" y="610"/>
                  </a:lnTo>
                  <a:lnTo>
                    <a:pt x="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49"/>
            <p:cNvSpPr/>
            <p:nvPr/>
          </p:nvSpPr>
          <p:spPr>
            <a:xfrm>
              <a:off x="1951012" y="1088559"/>
              <a:ext cx="56490" cy="58496"/>
            </a:xfrm>
            <a:custGeom>
              <a:avLst/>
              <a:gdLst/>
              <a:ahLst/>
              <a:cxnLst/>
              <a:rect l="0" t="0" r="0" b="0"/>
              <a:pathLst>
                <a:path w="56490" h="58496">
                  <a:moveTo>
                    <a:pt x="11824" y="0"/>
                  </a:moveTo>
                  <a:lnTo>
                    <a:pt x="56490" y="0"/>
                  </a:lnTo>
                  <a:lnTo>
                    <a:pt x="22441" y="58496"/>
                  </a:lnTo>
                  <a:lnTo>
                    <a:pt x="6058" y="29896"/>
                  </a:lnTo>
                  <a:lnTo>
                    <a:pt x="0" y="19329"/>
                  </a:lnTo>
                  <a:lnTo>
                    <a:pt x="5905" y="9703"/>
                  </a:lnTo>
                  <a:lnTo>
                    <a:pt x="6274" y="9093"/>
                  </a:lnTo>
                  <a:lnTo>
                    <a:pt x="11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0"/>
            <p:cNvSpPr/>
            <p:nvPr/>
          </p:nvSpPr>
          <p:spPr>
            <a:xfrm>
              <a:off x="1584617" y="1109977"/>
              <a:ext cx="495821" cy="448970"/>
            </a:xfrm>
            <a:custGeom>
              <a:avLst/>
              <a:gdLst/>
              <a:ahLst/>
              <a:cxnLst/>
              <a:rect l="0" t="0" r="0" b="0"/>
              <a:pathLst>
                <a:path w="495821" h="448970">
                  <a:moveTo>
                    <a:pt x="129603" y="0"/>
                  </a:moveTo>
                  <a:lnTo>
                    <a:pt x="388785" y="0"/>
                  </a:lnTo>
                  <a:lnTo>
                    <a:pt x="495821" y="185382"/>
                  </a:lnTo>
                  <a:cubicBezTo>
                    <a:pt x="495440" y="187261"/>
                    <a:pt x="495084" y="189166"/>
                    <a:pt x="494690" y="191033"/>
                  </a:cubicBezTo>
                  <a:cubicBezTo>
                    <a:pt x="494640" y="191224"/>
                    <a:pt x="494601" y="191389"/>
                    <a:pt x="494576" y="191579"/>
                  </a:cubicBezTo>
                  <a:cubicBezTo>
                    <a:pt x="486003" y="231496"/>
                    <a:pt x="474802" y="270421"/>
                    <a:pt x="461124" y="308178"/>
                  </a:cubicBezTo>
                  <a:cubicBezTo>
                    <a:pt x="460261" y="310553"/>
                    <a:pt x="459397" y="312941"/>
                    <a:pt x="458495" y="315290"/>
                  </a:cubicBezTo>
                  <a:cubicBezTo>
                    <a:pt x="453695" y="328232"/>
                    <a:pt x="448614" y="341046"/>
                    <a:pt x="443217" y="353695"/>
                  </a:cubicBezTo>
                  <a:cubicBezTo>
                    <a:pt x="442633" y="355041"/>
                    <a:pt x="442049" y="356388"/>
                    <a:pt x="441465" y="357721"/>
                  </a:cubicBezTo>
                  <a:lnTo>
                    <a:pt x="388785" y="448970"/>
                  </a:lnTo>
                  <a:lnTo>
                    <a:pt x="384759" y="448970"/>
                  </a:lnTo>
                  <a:lnTo>
                    <a:pt x="383768" y="447230"/>
                  </a:lnTo>
                  <a:lnTo>
                    <a:pt x="128625" y="447230"/>
                  </a:lnTo>
                  <a:lnTo>
                    <a:pt x="0" y="224472"/>
                  </a:lnTo>
                  <a:lnTo>
                    <a:pt x="129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1"/>
            <p:cNvSpPr/>
            <p:nvPr/>
          </p:nvSpPr>
          <p:spPr>
            <a:xfrm>
              <a:off x="1562596" y="1090915"/>
              <a:ext cx="270865" cy="485330"/>
            </a:xfrm>
            <a:custGeom>
              <a:avLst/>
              <a:gdLst/>
              <a:ahLst/>
              <a:cxnLst/>
              <a:rect l="0" t="0" r="0" b="0"/>
              <a:pathLst>
                <a:path w="270865" h="485330">
                  <a:moveTo>
                    <a:pt x="140614" y="0"/>
                  </a:moveTo>
                  <a:lnTo>
                    <a:pt x="270865" y="0"/>
                  </a:lnTo>
                  <a:lnTo>
                    <a:pt x="270865" y="38100"/>
                  </a:lnTo>
                  <a:lnTo>
                    <a:pt x="162611" y="38100"/>
                  </a:lnTo>
                  <a:lnTo>
                    <a:pt x="44005" y="243522"/>
                  </a:lnTo>
                  <a:lnTo>
                    <a:pt x="161633" y="447230"/>
                  </a:lnTo>
                  <a:lnTo>
                    <a:pt x="270865" y="447230"/>
                  </a:lnTo>
                  <a:lnTo>
                    <a:pt x="270865" y="485330"/>
                  </a:lnTo>
                  <a:lnTo>
                    <a:pt x="139611" y="485330"/>
                  </a:lnTo>
                  <a:lnTo>
                    <a:pt x="0" y="243522"/>
                  </a:lnTo>
                  <a:lnTo>
                    <a:pt x="135115" y="9525"/>
                  </a:lnTo>
                  <a:lnTo>
                    <a:pt x="1406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2"/>
            <p:cNvSpPr/>
            <p:nvPr/>
          </p:nvSpPr>
          <p:spPr>
            <a:xfrm>
              <a:off x="1833461" y="1090915"/>
              <a:ext cx="267069" cy="487070"/>
            </a:xfrm>
            <a:custGeom>
              <a:avLst/>
              <a:gdLst/>
              <a:ahLst/>
              <a:cxnLst/>
              <a:rect l="0" t="0" r="0" b="0"/>
              <a:pathLst>
                <a:path w="267069" h="487070">
                  <a:moveTo>
                    <a:pt x="0" y="0"/>
                  </a:moveTo>
                  <a:lnTo>
                    <a:pt x="150902" y="0"/>
                  </a:lnTo>
                  <a:lnTo>
                    <a:pt x="267069" y="201155"/>
                  </a:lnTo>
                  <a:lnTo>
                    <a:pt x="265646" y="208229"/>
                  </a:lnTo>
                  <a:cubicBezTo>
                    <a:pt x="265290" y="209855"/>
                    <a:pt x="264935" y="211811"/>
                    <a:pt x="264490" y="213894"/>
                  </a:cubicBezTo>
                  <a:lnTo>
                    <a:pt x="264351" y="214617"/>
                  </a:lnTo>
                  <a:cubicBezTo>
                    <a:pt x="255588" y="255384"/>
                    <a:pt x="244132" y="295148"/>
                    <a:pt x="230200" y="333667"/>
                  </a:cubicBezTo>
                  <a:cubicBezTo>
                    <a:pt x="229299" y="336093"/>
                    <a:pt x="228410" y="338595"/>
                    <a:pt x="227508" y="340995"/>
                  </a:cubicBezTo>
                  <a:cubicBezTo>
                    <a:pt x="222593" y="354178"/>
                    <a:pt x="217412" y="367259"/>
                    <a:pt x="211849" y="380276"/>
                  </a:cubicBezTo>
                  <a:cubicBezTo>
                    <a:pt x="211214" y="381762"/>
                    <a:pt x="210617" y="383121"/>
                    <a:pt x="210071" y="384366"/>
                  </a:cubicBezTo>
                  <a:lnTo>
                    <a:pt x="209626" y="385394"/>
                  </a:lnTo>
                  <a:lnTo>
                    <a:pt x="150927" y="487070"/>
                  </a:lnTo>
                  <a:lnTo>
                    <a:pt x="139929" y="487070"/>
                  </a:lnTo>
                  <a:lnTo>
                    <a:pt x="124828" y="487070"/>
                  </a:lnTo>
                  <a:lnTo>
                    <a:pt x="123838" y="485330"/>
                  </a:lnTo>
                  <a:lnTo>
                    <a:pt x="0" y="485330"/>
                  </a:lnTo>
                  <a:lnTo>
                    <a:pt x="0" y="447230"/>
                  </a:lnTo>
                  <a:lnTo>
                    <a:pt x="129934" y="447230"/>
                  </a:lnTo>
                  <a:lnTo>
                    <a:pt x="175527" y="368274"/>
                  </a:lnTo>
                  <a:cubicBezTo>
                    <a:pt x="175997" y="367182"/>
                    <a:pt x="176454" y="366179"/>
                    <a:pt x="176848" y="365290"/>
                  </a:cubicBezTo>
                  <a:cubicBezTo>
                    <a:pt x="182106" y="352933"/>
                    <a:pt x="187058" y="340385"/>
                    <a:pt x="191821" y="327597"/>
                  </a:cubicBezTo>
                  <a:cubicBezTo>
                    <a:pt x="192672" y="325387"/>
                    <a:pt x="193510" y="323113"/>
                    <a:pt x="194348" y="320726"/>
                  </a:cubicBezTo>
                  <a:cubicBezTo>
                    <a:pt x="207633" y="284099"/>
                    <a:pt x="218517" y="246316"/>
                    <a:pt x="226860" y="207734"/>
                  </a:cubicBezTo>
                  <a:lnTo>
                    <a:pt x="12893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3"/>
            <p:cNvSpPr/>
            <p:nvPr/>
          </p:nvSpPr>
          <p:spPr>
            <a:xfrm>
              <a:off x="1713241" y="1557205"/>
              <a:ext cx="256134" cy="1740"/>
            </a:xfrm>
            <a:custGeom>
              <a:avLst/>
              <a:gdLst/>
              <a:ahLst/>
              <a:cxnLst/>
              <a:rect l="0" t="0" r="0" b="0"/>
              <a:pathLst>
                <a:path w="256134" h="1740">
                  <a:moveTo>
                    <a:pt x="0" y="0"/>
                  </a:moveTo>
                  <a:lnTo>
                    <a:pt x="255143" y="0"/>
                  </a:lnTo>
                  <a:lnTo>
                    <a:pt x="256134" y="1740"/>
                  </a:lnTo>
                  <a:lnTo>
                    <a:pt x="978" y="17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4"/>
            <p:cNvSpPr/>
            <p:nvPr/>
          </p:nvSpPr>
          <p:spPr>
            <a:xfrm>
              <a:off x="1191724" y="1107627"/>
              <a:ext cx="130124" cy="448323"/>
            </a:xfrm>
            <a:custGeom>
              <a:avLst/>
              <a:gdLst/>
              <a:ahLst/>
              <a:cxnLst/>
              <a:rect l="0" t="0" r="0" b="0"/>
              <a:pathLst>
                <a:path w="130124" h="448323">
                  <a:moveTo>
                    <a:pt x="0" y="0"/>
                  </a:moveTo>
                  <a:lnTo>
                    <a:pt x="711" y="0"/>
                  </a:lnTo>
                  <a:lnTo>
                    <a:pt x="130124" y="224142"/>
                  </a:lnTo>
                  <a:lnTo>
                    <a:pt x="698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5"/>
            <p:cNvSpPr/>
            <p:nvPr/>
          </p:nvSpPr>
          <p:spPr>
            <a:xfrm>
              <a:off x="1172672" y="1088569"/>
              <a:ext cx="82633" cy="486423"/>
            </a:xfrm>
            <a:custGeom>
              <a:avLst/>
              <a:gdLst/>
              <a:ahLst/>
              <a:cxnLst/>
              <a:rect l="0" t="0" r="0" b="0"/>
              <a:pathLst>
                <a:path w="82633" h="486423">
                  <a:moveTo>
                    <a:pt x="0" y="0"/>
                  </a:moveTo>
                  <a:lnTo>
                    <a:pt x="19050" y="0"/>
                  </a:lnTo>
                  <a:lnTo>
                    <a:pt x="30734" y="0"/>
                  </a:lnTo>
                  <a:lnTo>
                    <a:pt x="82633" y="89875"/>
                  </a:lnTo>
                  <a:lnTo>
                    <a:pt x="82633" y="166065"/>
                  </a:lnTo>
                  <a:lnTo>
                    <a:pt x="38100" y="88926"/>
                  </a:lnTo>
                  <a:lnTo>
                    <a:pt x="38100" y="397497"/>
                  </a:lnTo>
                  <a:lnTo>
                    <a:pt x="82633" y="320351"/>
                  </a:lnTo>
                  <a:lnTo>
                    <a:pt x="82633" y="396519"/>
                  </a:lnTo>
                  <a:lnTo>
                    <a:pt x="30734" y="486423"/>
                  </a:lnTo>
                  <a:lnTo>
                    <a:pt x="0" y="4864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56"/>
            <p:cNvSpPr/>
            <p:nvPr/>
          </p:nvSpPr>
          <p:spPr>
            <a:xfrm>
              <a:off x="1255305" y="1178444"/>
              <a:ext cx="88525" cy="306644"/>
            </a:xfrm>
            <a:custGeom>
              <a:avLst/>
              <a:gdLst/>
              <a:ahLst/>
              <a:cxnLst/>
              <a:rect l="0" t="0" r="0" b="0"/>
              <a:pathLst>
                <a:path w="88525" h="306644">
                  <a:moveTo>
                    <a:pt x="0" y="0"/>
                  </a:moveTo>
                  <a:lnTo>
                    <a:pt x="83026" y="143780"/>
                  </a:lnTo>
                  <a:lnTo>
                    <a:pt x="88525" y="153292"/>
                  </a:lnTo>
                  <a:lnTo>
                    <a:pt x="0" y="306644"/>
                  </a:lnTo>
                  <a:lnTo>
                    <a:pt x="0" y="230477"/>
                  </a:lnTo>
                  <a:lnTo>
                    <a:pt x="44533" y="153331"/>
                  </a:lnTo>
                  <a:lnTo>
                    <a:pt x="0" y="761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57"/>
            <p:cNvSpPr/>
            <p:nvPr/>
          </p:nvSpPr>
          <p:spPr>
            <a:xfrm>
              <a:off x="1195340" y="1107620"/>
              <a:ext cx="515099" cy="224142"/>
            </a:xfrm>
            <a:custGeom>
              <a:avLst/>
              <a:gdLst/>
              <a:ahLst/>
              <a:cxnLst/>
              <a:rect l="0" t="0" r="0" b="0"/>
              <a:pathLst>
                <a:path w="515099" h="224142">
                  <a:moveTo>
                    <a:pt x="0" y="0"/>
                  </a:moveTo>
                  <a:lnTo>
                    <a:pt x="515099" y="0"/>
                  </a:lnTo>
                  <a:lnTo>
                    <a:pt x="385699" y="224142"/>
                  </a:lnTo>
                  <a:lnTo>
                    <a:pt x="129057" y="224142"/>
                  </a:lnTo>
                  <a:lnTo>
                    <a:pt x="129248" y="223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58"/>
            <p:cNvSpPr/>
            <p:nvPr/>
          </p:nvSpPr>
          <p:spPr>
            <a:xfrm>
              <a:off x="1170128" y="1087938"/>
              <a:ext cx="58509" cy="38735"/>
            </a:xfrm>
            <a:custGeom>
              <a:avLst/>
              <a:gdLst/>
              <a:ahLst/>
              <a:cxnLst/>
              <a:rect l="0" t="0" r="0" b="0"/>
              <a:pathLst>
                <a:path w="58509" h="38735">
                  <a:moveTo>
                    <a:pt x="11506" y="0"/>
                  </a:moveTo>
                  <a:lnTo>
                    <a:pt x="22314" y="0"/>
                  </a:lnTo>
                  <a:lnTo>
                    <a:pt x="35725" y="0"/>
                  </a:lnTo>
                  <a:lnTo>
                    <a:pt x="58509" y="38735"/>
                  </a:lnTo>
                  <a:lnTo>
                    <a:pt x="25209" y="38735"/>
                  </a:lnTo>
                  <a:lnTo>
                    <a:pt x="22314" y="38735"/>
                  </a:lnTo>
                  <a:lnTo>
                    <a:pt x="11303" y="38735"/>
                  </a:lnTo>
                  <a:lnTo>
                    <a:pt x="5791" y="29197"/>
                  </a:lnTo>
                  <a:lnTo>
                    <a:pt x="0" y="19152"/>
                  </a:lnTo>
                  <a:lnTo>
                    <a:pt x="5766" y="9551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59"/>
            <p:cNvSpPr/>
            <p:nvPr/>
          </p:nvSpPr>
          <p:spPr>
            <a:xfrm>
              <a:off x="1432554" y="243251"/>
              <a:ext cx="591591" cy="508343"/>
            </a:xfrm>
            <a:custGeom>
              <a:avLst/>
              <a:gdLst/>
              <a:ahLst/>
              <a:cxnLst/>
              <a:rect l="0" t="0" r="0" b="0"/>
              <a:pathLst>
                <a:path w="591591" h="508343">
                  <a:moveTo>
                    <a:pt x="800" y="0"/>
                  </a:moveTo>
                  <a:cubicBezTo>
                    <a:pt x="266192" y="71095"/>
                    <a:pt x="483121" y="260528"/>
                    <a:pt x="591591" y="508343"/>
                  </a:cubicBezTo>
                  <a:cubicBezTo>
                    <a:pt x="502958" y="473697"/>
                    <a:pt x="415989" y="455511"/>
                    <a:pt x="337363" y="431457"/>
                  </a:cubicBezTo>
                  <a:cubicBezTo>
                    <a:pt x="243866" y="403327"/>
                    <a:pt x="164224" y="370218"/>
                    <a:pt x="95707" y="308216"/>
                  </a:cubicBezTo>
                  <a:cubicBezTo>
                    <a:pt x="60439" y="276213"/>
                    <a:pt x="37148" y="235915"/>
                    <a:pt x="21590" y="187401"/>
                  </a:cubicBezTo>
                  <a:cubicBezTo>
                    <a:pt x="6185" y="139179"/>
                    <a:pt x="0" y="83795"/>
                    <a:pt x="89" y="31293"/>
                  </a:cubicBezTo>
                  <a:cubicBezTo>
                    <a:pt x="76" y="20688"/>
                    <a:pt x="356" y="10262"/>
                    <a:pt x="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0"/>
            <p:cNvSpPr/>
            <p:nvPr/>
          </p:nvSpPr>
          <p:spPr>
            <a:xfrm>
              <a:off x="1413541" y="218707"/>
              <a:ext cx="305937" cy="459326"/>
            </a:xfrm>
            <a:custGeom>
              <a:avLst/>
              <a:gdLst/>
              <a:ahLst/>
              <a:cxnLst/>
              <a:rect l="0" t="0" r="0" b="0"/>
              <a:pathLst>
                <a:path w="305937" h="459326">
                  <a:moveTo>
                    <a:pt x="1804" y="0"/>
                  </a:moveTo>
                  <a:lnTo>
                    <a:pt x="24727" y="6147"/>
                  </a:lnTo>
                  <a:cubicBezTo>
                    <a:pt x="126383" y="33383"/>
                    <a:pt x="221057" y="77599"/>
                    <a:pt x="305534" y="135575"/>
                  </a:cubicBezTo>
                  <a:lnTo>
                    <a:pt x="305937" y="135887"/>
                  </a:lnTo>
                  <a:lnTo>
                    <a:pt x="305937" y="183807"/>
                  </a:lnTo>
                  <a:lnTo>
                    <a:pt x="282149" y="165734"/>
                  </a:lnTo>
                  <a:cubicBezTo>
                    <a:pt x="208134" y="115203"/>
                    <a:pt x="126014" y="75681"/>
                    <a:pt x="38151" y="49530"/>
                  </a:cubicBezTo>
                  <a:cubicBezTo>
                    <a:pt x="38126" y="51232"/>
                    <a:pt x="38126" y="52946"/>
                    <a:pt x="38113" y="54648"/>
                  </a:cubicBezTo>
                  <a:lnTo>
                    <a:pt x="38176" y="55181"/>
                  </a:lnTo>
                  <a:lnTo>
                    <a:pt x="38151" y="56464"/>
                  </a:lnTo>
                  <a:cubicBezTo>
                    <a:pt x="38151" y="56464"/>
                    <a:pt x="38113" y="56553"/>
                    <a:pt x="38151" y="56921"/>
                  </a:cubicBezTo>
                  <a:cubicBezTo>
                    <a:pt x="38113" y="107556"/>
                    <a:pt x="44222" y="160833"/>
                    <a:pt x="58738" y="206121"/>
                  </a:cubicBezTo>
                  <a:cubicBezTo>
                    <a:pt x="73609" y="252349"/>
                    <a:pt x="95123" y="289204"/>
                    <a:pt x="127483" y="318630"/>
                  </a:cubicBezTo>
                  <a:cubicBezTo>
                    <a:pt x="176584" y="363045"/>
                    <a:pt x="231815" y="392180"/>
                    <a:pt x="295436" y="415726"/>
                  </a:cubicBezTo>
                  <a:lnTo>
                    <a:pt x="305937" y="419207"/>
                  </a:lnTo>
                  <a:lnTo>
                    <a:pt x="305937" y="459326"/>
                  </a:lnTo>
                  <a:lnTo>
                    <a:pt x="282192" y="451454"/>
                  </a:lnTo>
                  <a:cubicBezTo>
                    <a:pt x="215660" y="426820"/>
                    <a:pt x="155607" y="395450"/>
                    <a:pt x="101905" y="346862"/>
                  </a:cubicBezTo>
                  <a:cubicBezTo>
                    <a:pt x="63754" y="312293"/>
                    <a:pt x="38697" y="268579"/>
                    <a:pt x="22454" y="217754"/>
                  </a:cubicBezTo>
                  <a:cubicBezTo>
                    <a:pt x="6312" y="167221"/>
                    <a:pt x="51" y="110579"/>
                    <a:pt x="26" y="56921"/>
                  </a:cubicBezTo>
                  <a:lnTo>
                    <a:pt x="26" y="56210"/>
                  </a:lnTo>
                  <a:cubicBezTo>
                    <a:pt x="0" y="55397"/>
                    <a:pt x="51" y="55156"/>
                    <a:pt x="26" y="55156"/>
                  </a:cubicBezTo>
                  <a:cubicBezTo>
                    <a:pt x="26" y="44424"/>
                    <a:pt x="318" y="33947"/>
                    <a:pt x="762" y="23698"/>
                  </a:cubicBezTo>
                  <a:lnTo>
                    <a:pt x="18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1"/>
            <p:cNvSpPr/>
            <p:nvPr/>
          </p:nvSpPr>
          <p:spPr>
            <a:xfrm>
              <a:off x="1719478" y="354593"/>
              <a:ext cx="340570" cy="431524"/>
            </a:xfrm>
            <a:custGeom>
              <a:avLst/>
              <a:gdLst/>
              <a:ahLst/>
              <a:cxnLst/>
              <a:rect l="0" t="0" r="0" b="0"/>
              <a:pathLst>
                <a:path w="340570" h="431524">
                  <a:moveTo>
                    <a:pt x="0" y="0"/>
                  </a:moveTo>
                  <a:lnTo>
                    <a:pt x="80555" y="62133"/>
                  </a:lnTo>
                  <a:cubicBezTo>
                    <a:pt x="183648" y="151190"/>
                    <a:pt x="266707" y="262805"/>
                    <a:pt x="322104" y="389347"/>
                  </a:cubicBezTo>
                  <a:lnTo>
                    <a:pt x="340570" y="431524"/>
                  </a:lnTo>
                  <a:lnTo>
                    <a:pt x="297720" y="414734"/>
                  </a:lnTo>
                  <a:cubicBezTo>
                    <a:pt x="210941" y="380774"/>
                    <a:pt x="124682" y="362702"/>
                    <a:pt x="44952" y="338344"/>
                  </a:cubicBezTo>
                  <a:lnTo>
                    <a:pt x="0" y="323440"/>
                  </a:lnTo>
                  <a:lnTo>
                    <a:pt x="0" y="283320"/>
                  </a:lnTo>
                  <a:lnTo>
                    <a:pt x="56001" y="301882"/>
                  </a:lnTo>
                  <a:cubicBezTo>
                    <a:pt x="120860" y="321783"/>
                    <a:pt x="192945" y="337849"/>
                    <a:pt x="267824" y="363312"/>
                  </a:cubicBezTo>
                  <a:cubicBezTo>
                    <a:pt x="213900" y="255756"/>
                    <a:pt x="138573" y="160772"/>
                    <a:pt x="47439" y="83961"/>
                  </a:cubicBezTo>
                  <a:lnTo>
                    <a:pt x="0" y="479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2"/>
            <p:cNvSpPr/>
            <p:nvPr/>
          </p:nvSpPr>
          <p:spPr>
            <a:xfrm>
              <a:off x="1191722" y="293269"/>
              <a:ext cx="907542" cy="814349"/>
            </a:xfrm>
            <a:custGeom>
              <a:avLst/>
              <a:gdLst/>
              <a:ahLst/>
              <a:cxnLst/>
              <a:rect l="0" t="0" r="0" b="0"/>
              <a:pathLst>
                <a:path w="907542" h="814349">
                  <a:moveTo>
                    <a:pt x="0" y="0"/>
                  </a:moveTo>
                  <a:cubicBezTo>
                    <a:pt x="1333" y="65481"/>
                    <a:pt x="9563" y="137554"/>
                    <a:pt x="32601" y="210376"/>
                  </a:cubicBezTo>
                  <a:cubicBezTo>
                    <a:pt x="57721" y="289865"/>
                    <a:pt x="102083" y="371297"/>
                    <a:pt x="174701" y="436969"/>
                  </a:cubicBezTo>
                  <a:cubicBezTo>
                    <a:pt x="246075" y="501662"/>
                    <a:pt x="324040" y="544208"/>
                    <a:pt x="398932" y="574370"/>
                  </a:cubicBezTo>
                  <a:cubicBezTo>
                    <a:pt x="511518" y="619404"/>
                    <a:pt x="617715" y="639813"/>
                    <a:pt x="701662" y="667537"/>
                  </a:cubicBezTo>
                  <a:cubicBezTo>
                    <a:pt x="743712" y="681152"/>
                    <a:pt x="779983" y="696074"/>
                    <a:pt x="810146" y="713918"/>
                  </a:cubicBezTo>
                  <a:cubicBezTo>
                    <a:pt x="840384" y="731901"/>
                    <a:pt x="864781" y="752183"/>
                    <a:pt x="886739" y="780059"/>
                  </a:cubicBezTo>
                  <a:cubicBezTo>
                    <a:pt x="894219" y="789572"/>
                    <a:pt x="901078" y="799617"/>
                    <a:pt x="907453" y="810006"/>
                  </a:cubicBezTo>
                  <a:cubicBezTo>
                    <a:pt x="907466" y="811466"/>
                    <a:pt x="907529" y="812889"/>
                    <a:pt x="907542" y="814349"/>
                  </a:cubicBezTo>
                  <a:lnTo>
                    <a:pt x="0" y="8143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D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3"/>
            <p:cNvSpPr/>
            <p:nvPr/>
          </p:nvSpPr>
          <p:spPr>
            <a:xfrm>
              <a:off x="1172659" y="292885"/>
              <a:ext cx="465804" cy="833793"/>
            </a:xfrm>
            <a:custGeom>
              <a:avLst/>
              <a:gdLst/>
              <a:ahLst/>
              <a:cxnLst/>
              <a:rect l="0" t="0" r="0" b="0"/>
              <a:pathLst>
                <a:path w="465804" h="833793">
                  <a:moveTo>
                    <a:pt x="38113" y="0"/>
                  </a:moveTo>
                  <a:cubicBezTo>
                    <a:pt x="39408" y="64160"/>
                    <a:pt x="47485" y="134417"/>
                    <a:pt x="69825" y="205003"/>
                  </a:cubicBezTo>
                  <a:cubicBezTo>
                    <a:pt x="94145" y="281965"/>
                    <a:pt x="136906" y="360261"/>
                    <a:pt x="206540" y="423228"/>
                  </a:cubicBezTo>
                  <a:cubicBezTo>
                    <a:pt x="275870" y="486080"/>
                    <a:pt x="351689" y="527507"/>
                    <a:pt x="425069" y="557060"/>
                  </a:cubicBezTo>
                  <a:lnTo>
                    <a:pt x="465804" y="571618"/>
                  </a:lnTo>
                  <a:lnTo>
                    <a:pt x="465804" y="612048"/>
                  </a:lnTo>
                  <a:lnTo>
                    <a:pt x="410883" y="592417"/>
                  </a:lnTo>
                  <a:cubicBezTo>
                    <a:pt x="334480" y="561670"/>
                    <a:pt x="254381" y="518033"/>
                    <a:pt x="180975" y="451485"/>
                  </a:cubicBezTo>
                  <a:cubicBezTo>
                    <a:pt x="109652" y="386995"/>
                    <a:pt x="64719" y="308064"/>
                    <a:pt x="38113" y="230493"/>
                  </a:cubicBezTo>
                  <a:lnTo>
                    <a:pt x="38113" y="795681"/>
                  </a:lnTo>
                  <a:lnTo>
                    <a:pt x="465804" y="795681"/>
                  </a:lnTo>
                  <a:lnTo>
                    <a:pt x="465804" y="833793"/>
                  </a:lnTo>
                  <a:lnTo>
                    <a:pt x="0" y="833793"/>
                  </a:lnTo>
                  <a:lnTo>
                    <a:pt x="0" y="394"/>
                  </a:lnTo>
                  <a:lnTo>
                    <a:pt x="381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4"/>
            <p:cNvSpPr/>
            <p:nvPr/>
          </p:nvSpPr>
          <p:spPr>
            <a:xfrm>
              <a:off x="1638463" y="864503"/>
              <a:ext cx="479990" cy="262175"/>
            </a:xfrm>
            <a:custGeom>
              <a:avLst/>
              <a:gdLst/>
              <a:ahLst/>
              <a:cxnLst/>
              <a:rect l="0" t="0" r="0" b="0"/>
              <a:pathLst>
                <a:path w="479990" h="262175">
                  <a:moveTo>
                    <a:pt x="0" y="0"/>
                  </a:moveTo>
                  <a:lnTo>
                    <a:pt x="40998" y="14652"/>
                  </a:lnTo>
                  <a:cubicBezTo>
                    <a:pt x="121273" y="40349"/>
                    <a:pt x="196514" y="57013"/>
                    <a:pt x="260788" y="78178"/>
                  </a:cubicBezTo>
                  <a:cubicBezTo>
                    <a:pt x="303638" y="92072"/>
                    <a:pt x="341167" y="107413"/>
                    <a:pt x="373107" y="126285"/>
                  </a:cubicBezTo>
                  <a:lnTo>
                    <a:pt x="363392" y="142681"/>
                  </a:lnTo>
                  <a:lnTo>
                    <a:pt x="373133" y="126311"/>
                  </a:lnTo>
                  <a:cubicBezTo>
                    <a:pt x="404895" y="145157"/>
                    <a:pt x="431553" y="167243"/>
                    <a:pt x="454959" y="197062"/>
                  </a:cubicBezTo>
                  <a:cubicBezTo>
                    <a:pt x="462985" y="207248"/>
                    <a:pt x="470250" y="217878"/>
                    <a:pt x="476930" y="228800"/>
                  </a:cubicBezTo>
                  <a:lnTo>
                    <a:pt x="479698" y="233308"/>
                  </a:lnTo>
                  <a:lnTo>
                    <a:pt x="479749" y="238617"/>
                  </a:lnTo>
                  <a:cubicBezTo>
                    <a:pt x="479749" y="239620"/>
                    <a:pt x="479825" y="241043"/>
                    <a:pt x="479825" y="242935"/>
                  </a:cubicBezTo>
                  <a:lnTo>
                    <a:pt x="479990" y="262175"/>
                  </a:lnTo>
                  <a:lnTo>
                    <a:pt x="0" y="262175"/>
                  </a:lnTo>
                  <a:lnTo>
                    <a:pt x="0" y="224063"/>
                  </a:lnTo>
                  <a:lnTo>
                    <a:pt x="427692" y="224063"/>
                  </a:lnTo>
                  <a:cubicBezTo>
                    <a:pt x="426803" y="222907"/>
                    <a:pt x="425926" y="221751"/>
                    <a:pt x="425038" y="220621"/>
                  </a:cubicBezTo>
                  <a:cubicBezTo>
                    <a:pt x="404502" y="194649"/>
                    <a:pt x="382378" y="176171"/>
                    <a:pt x="353676" y="159077"/>
                  </a:cubicBezTo>
                  <a:lnTo>
                    <a:pt x="353663" y="159077"/>
                  </a:lnTo>
                  <a:cubicBezTo>
                    <a:pt x="325304" y="142262"/>
                    <a:pt x="290265" y="127758"/>
                    <a:pt x="248939" y="114386"/>
                  </a:cubicBezTo>
                  <a:cubicBezTo>
                    <a:pt x="187360" y="93992"/>
                    <a:pt x="111672" y="77307"/>
                    <a:pt x="29344" y="50919"/>
                  </a:cubicBezTo>
                  <a:lnTo>
                    <a:pt x="0" y="40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5"/>
            <p:cNvSpPr/>
            <p:nvPr/>
          </p:nvSpPr>
          <p:spPr>
            <a:xfrm>
              <a:off x="1191727" y="212627"/>
              <a:ext cx="907453" cy="890651"/>
            </a:xfrm>
            <a:custGeom>
              <a:avLst/>
              <a:gdLst/>
              <a:ahLst/>
              <a:cxnLst/>
              <a:rect l="0" t="0" r="0" b="0"/>
              <a:pathLst>
                <a:path w="907453" h="890651">
                  <a:moveTo>
                    <a:pt x="8395" y="0"/>
                  </a:moveTo>
                  <a:cubicBezTo>
                    <a:pt x="89065" y="0"/>
                    <a:pt x="167259" y="10694"/>
                    <a:pt x="241630" y="30620"/>
                  </a:cubicBezTo>
                  <a:cubicBezTo>
                    <a:pt x="241186" y="40881"/>
                    <a:pt x="240894" y="51308"/>
                    <a:pt x="240906" y="61913"/>
                  </a:cubicBezTo>
                  <a:cubicBezTo>
                    <a:pt x="240830" y="114414"/>
                    <a:pt x="247015" y="169799"/>
                    <a:pt x="262420" y="218021"/>
                  </a:cubicBezTo>
                  <a:cubicBezTo>
                    <a:pt x="277965" y="266548"/>
                    <a:pt x="301257" y="306832"/>
                    <a:pt x="336538" y="338836"/>
                  </a:cubicBezTo>
                  <a:cubicBezTo>
                    <a:pt x="405054" y="400838"/>
                    <a:pt x="484696" y="433946"/>
                    <a:pt x="578193" y="462077"/>
                  </a:cubicBezTo>
                  <a:cubicBezTo>
                    <a:pt x="656806" y="486143"/>
                    <a:pt x="743788" y="504317"/>
                    <a:pt x="832422" y="538962"/>
                  </a:cubicBezTo>
                  <a:cubicBezTo>
                    <a:pt x="879615" y="646786"/>
                    <a:pt x="906285" y="765658"/>
                    <a:pt x="907453" y="890651"/>
                  </a:cubicBezTo>
                  <a:cubicBezTo>
                    <a:pt x="901078" y="880263"/>
                    <a:pt x="894220" y="870217"/>
                    <a:pt x="886740" y="860704"/>
                  </a:cubicBezTo>
                  <a:cubicBezTo>
                    <a:pt x="864769" y="832815"/>
                    <a:pt x="840384" y="812546"/>
                    <a:pt x="810146" y="794563"/>
                  </a:cubicBezTo>
                  <a:cubicBezTo>
                    <a:pt x="779983" y="776706"/>
                    <a:pt x="743700" y="761797"/>
                    <a:pt x="701663" y="748170"/>
                  </a:cubicBezTo>
                  <a:cubicBezTo>
                    <a:pt x="617703" y="720458"/>
                    <a:pt x="511518" y="700037"/>
                    <a:pt x="398933" y="655003"/>
                  </a:cubicBezTo>
                  <a:cubicBezTo>
                    <a:pt x="324028" y="624840"/>
                    <a:pt x="246075" y="582308"/>
                    <a:pt x="174701" y="517614"/>
                  </a:cubicBezTo>
                  <a:cubicBezTo>
                    <a:pt x="102083" y="451942"/>
                    <a:pt x="57722" y="370510"/>
                    <a:pt x="32601" y="291008"/>
                  </a:cubicBezTo>
                  <a:cubicBezTo>
                    <a:pt x="9563" y="218199"/>
                    <a:pt x="1334" y="146126"/>
                    <a:pt x="0" y="80645"/>
                  </a:cubicBezTo>
                  <a:lnTo>
                    <a:pt x="0" y="43586"/>
                  </a:lnTo>
                  <a:cubicBezTo>
                    <a:pt x="292" y="28639"/>
                    <a:pt x="915" y="14122"/>
                    <a:pt x="1778" y="89"/>
                  </a:cubicBezTo>
                  <a:cubicBezTo>
                    <a:pt x="3988" y="51"/>
                    <a:pt x="6185" y="0"/>
                    <a:pt x="8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7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6"/>
            <p:cNvSpPr/>
            <p:nvPr/>
          </p:nvSpPr>
          <p:spPr>
            <a:xfrm>
              <a:off x="1192247" y="1331769"/>
              <a:ext cx="518401" cy="448970"/>
            </a:xfrm>
            <a:custGeom>
              <a:avLst/>
              <a:gdLst/>
              <a:ahLst/>
              <a:cxnLst/>
              <a:rect l="0" t="0" r="0" b="0"/>
              <a:pathLst>
                <a:path w="518401" h="448970">
                  <a:moveTo>
                    <a:pt x="132156" y="0"/>
                  </a:moveTo>
                  <a:lnTo>
                    <a:pt x="388798" y="0"/>
                  </a:lnTo>
                  <a:lnTo>
                    <a:pt x="388810" y="0"/>
                  </a:lnTo>
                  <a:lnTo>
                    <a:pt x="518401" y="224472"/>
                  </a:lnTo>
                  <a:lnTo>
                    <a:pt x="517855" y="225438"/>
                  </a:lnTo>
                  <a:lnTo>
                    <a:pt x="516915" y="225438"/>
                  </a:lnTo>
                  <a:lnTo>
                    <a:pt x="387871" y="448970"/>
                  </a:lnTo>
                  <a:lnTo>
                    <a:pt x="129603" y="448970"/>
                  </a:lnTo>
                  <a:lnTo>
                    <a:pt x="0" y="224472"/>
                  </a:lnTo>
                  <a:lnTo>
                    <a:pt x="165" y="224181"/>
                  </a:lnTo>
                  <a:lnTo>
                    <a:pt x="2730" y="224181"/>
                  </a:lnTo>
                  <a:lnTo>
                    <a:pt x="132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F1B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7"/>
            <p:cNvSpPr/>
            <p:nvPr/>
          </p:nvSpPr>
          <p:spPr>
            <a:xfrm>
              <a:off x="81480" y="1046291"/>
              <a:ext cx="94513" cy="53607"/>
            </a:xfrm>
            <a:custGeom>
              <a:avLst/>
              <a:gdLst/>
              <a:ahLst/>
              <a:cxnLst/>
              <a:rect l="0" t="0" r="0" b="0"/>
              <a:pathLst>
                <a:path w="94513" h="53607">
                  <a:moveTo>
                    <a:pt x="1943" y="0"/>
                  </a:moveTo>
                  <a:lnTo>
                    <a:pt x="12129" y="394"/>
                  </a:lnTo>
                  <a:lnTo>
                    <a:pt x="10655" y="38202"/>
                  </a:lnTo>
                  <a:lnTo>
                    <a:pt x="94513" y="41466"/>
                  </a:lnTo>
                  <a:lnTo>
                    <a:pt x="94043" y="53607"/>
                  </a:lnTo>
                  <a:lnTo>
                    <a:pt x="0" y="49949"/>
                  </a:lnTo>
                  <a:lnTo>
                    <a:pt x="19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68"/>
            <p:cNvSpPr/>
            <p:nvPr/>
          </p:nvSpPr>
          <p:spPr>
            <a:xfrm>
              <a:off x="84618" y="977137"/>
              <a:ext cx="66716" cy="59618"/>
            </a:xfrm>
            <a:custGeom>
              <a:avLst/>
              <a:gdLst/>
              <a:ahLst/>
              <a:cxnLst/>
              <a:rect l="0" t="0" r="0" b="0"/>
              <a:pathLst>
                <a:path w="66716" h="59618">
                  <a:moveTo>
                    <a:pt x="66716" y="0"/>
                  </a:moveTo>
                  <a:lnTo>
                    <a:pt x="66716" y="12516"/>
                  </a:lnTo>
                  <a:lnTo>
                    <a:pt x="59614" y="13388"/>
                  </a:lnTo>
                  <a:cubicBezTo>
                    <a:pt x="56956" y="14463"/>
                    <a:pt x="54743" y="16161"/>
                    <a:pt x="52908" y="18283"/>
                  </a:cubicBezTo>
                  <a:cubicBezTo>
                    <a:pt x="49060" y="22791"/>
                    <a:pt x="47015" y="28913"/>
                    <a:pt x="46317" y="35580"/>
                  </a:cubicBezTo>
                  <a:cubicBezTo>
                    <a:pt x="46025" y="38361"/>
                    <a:pt x="45910" y="42133"/>
                    <a:pt x="45872" y="45219"/>
                  </a:cubicBezTo>
                  <a:lnTo>
                    <a:pt x="66716" y="47397"/>
                  </a:lnTo>
                  <a:lnTo>
                    <a:pt x="66716" y="59618"/>
                  </a:lnTo>
                  <a:lnTo>
                    <a:pt x="0" y="52649"/>
                  </a:lnTo>
                  <a:lnTo>
                    <a:pt x="5499" y="122"/>
                  </a:lnTo>
                  <a:lnTo>
                    <a:pt x="15646" y="1176"/>
                  </a:lnTo>
                  <a:lnTo>
                    <a:pt x="11417" y="41625"/>
                  </a:lnTo>
                  <a:lnTo>
                    <a:pt x="36563" y="44254"/>
                  </a:lnTo>
                  <a:cubicBezTo>
                    <a:pt x="36449" y="41282"/>
                    <a:pt x="36754" y="35694"/>
                    <a:pt x="37071" y="32646"/>
                  </a:cubicBezTo>
                  <a:cubicBezTo>
                    <a:pt x="37998" y="23744"/>
                    <a:pt x="40869" y="15209"/>
                    <a:pt x="45860" y="9113"/>
                  </a:cubicBezTo>
                  <a:cubicBezTo>
                    <a:pt x="48520" y="5817"/>
                    <a:pt x="51819" y="3144"/>
                    <a:pt x="55824" y="1438"/>
                  </a:cubicBezTo>
                  <a:lnTo>
                    <a:pt x="66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69"/>
            <p:cNvSpPr/>
            <p:nvPr/>
          </p:nvSpPr>
          <p:spPr>
            <a:xfrm>
              <a:off x="151333" y="976700"/>
              <a:ext cx="31087" cy="62840"/>
            </a:xfrm>
            <a:custGeom>
              <a:avLst/>
              <a:gdLst/>
              <a:ahLst/>
              <a:cxnLst/>
              <a:rect l="0" t="0" r="0" b="0"/>
              <a:pathLst>
                <a:path w="31087" h="62840">
                  <a:moveTo>
                    <a:pt x="3312" y="0"/>
                  </a:moveTo>
                  <a:cubicBezTo>
                    <a:pt x="12063" y="914"/>
                    <a:pt x="18425" y="4547"/>
                    <a:pt x="22794" y="9906"/>
                  </a:cubicBezTo>
                  <a:cubicBezTo>
                    <a:pt x="29487" y="18326"/>
                    <a:pt x="31087" y="31280"/>
                    <a:pt x="29741" y="44069"/>
                  </a:cubicBezTo>
                  <a:cubicBezTo>
                    <a:pt x="28865" y="52540"/>
                    <a:pt x="27633" y="58877"/>
                    <a:pt x="26655" y="62840"/>
                  </a:cubicBezTo>
                  <a:lnTo>
                    <a:pt x="0" y="60055"/>
                  </a:lnTo>
                  <a:lnTo>
                    <a:pt x="0" y="47835"/>
                  </a:lnTo>
                  <a:lnTo>
                    <a:pt x="18895" y="49809"/>
                  </a:lnTo>
                  <a:cubicBezTo>
                    <a:pt x="19733" y="47092"/>
                    <a:pt x="20216" y="43904"/>
                    <a:pt x="20648" y="39738"/>
                  </a:cubicBezTo>
                  <a:cubicBezTo>
                    <a:pt x="21435" y="32233"/>
                    <a:pt x="19873" y="24346"/>
                    <a:pt x="15491" y="19266"/>
                  </a:cubicBezTo>
                  <a:cubicBezTo>
                    <a:pt x="12494" y="15710"/>
                    <a:pt x="8100" y="13284"/>
                    <a:pt x="2271" y="12674"/>
                  </a:cubicBezTo>
                  <a:lnTo>
                    <a:pt x="0" y="12953"/>
                  </a:lnTo>
                  <a:lnTo>
                    <a:pt x="0" y="437"/>
                  </a:lnTo>
                  <a:lnTo>
                    <a:pt x="33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"/>
            <p:cNvSpPr/>
            <p:nvPr/>
          </p:nvSpPr>
          <p:spPr>
            <a:xfrm>
              <a:off x="94954" y="876539"/>
              <a:ext cx="52334" cy="85732"/>
            </a:xfrm>
            <a:custGeom>
              <a:avLst/>
              <a:gdLst/>
              <a:ahLst/>
              <a:cxnLst/>
              <a:rect l="0" t="0" r="0" b="0"/>
              <a:pathLst>
                <a:path w="52334" h="85732">
                  <a:moveTo>
                    <a:pt x="39979" y="0"/>
                  </a:moveTo>
                  <a:lnTo>
                    <a:pt x="52334" y="417"/>
                  </a:lnTo>
                  <a:lnTo>
                    <a:pt x="52334" y="13844"/>
                  </a:lnTo>
                  <a:lnTo>
                    <a:pt x="30488" y="15772"/>
                  </a:lnTo>
                  <a:cubicBezTo>
                    <a:pt x="22457" y="19306"/>
                    <a:pt x="16249" y="25764"/>
                    <a:pt x="14351" y="35708"/>
                  </a:cubicBezTo>
                  <a:cubicBezTo>
                    <a:pt x="10579" y="55469"/>
                    <a:pt x="26949" y="68817"/>
                    <a:pt x="47257" y="72703"/>
                  </a:cubicBezTo>
                  <a:lnTo>
                    <a:pt x="52334" y="72202"/>
                  </a:lnTo>
                  <a:lnTo>
                    <a:pt x="52334" y="85732"/>
                  </a:lnTo>
                  <a:lnTo>
                    <a:pt x="45098" y="85518"/>
                  </a:lnTo>
                  <a:cubicBezTo>
                    <a:pt x="15735" y="79904"/>
                    <a:pt x="0" y="58009"/>
                    <a:pt x="4712" y="33295"/>
                  </a:cubicBezTo>
                  <a:cubicBezTo>
                    <a:pt x="8322" y="14369"/>
                    <a:pt x="21861" y="2530"/>
                    <a:pt x="399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1"/>
            <p:cNvSpPr/>
            <p:nvPr/>
          </p:nvSpPr>
          <p:spPr>
            <a:xfrm>
              <a:off x="147288" y="876956"/>
              <a:ext cx="52111" cy="85685"/>
            </a:xfrm>
            <a:custGeom>
              <a:avLst/>
              <a:gdLst/>
              <a:ahLst/>
              <a:cxnLst/>
              <a:rect l="0" t="0" r="0" b="0"/>
              <a:pathLst>
                <a:path w="52111" h="85685">
                  <a:moveTo>
                    <a:pt x="0" y="0"/>
                  </a:moveTo>
                  <a:lnTo>
                    <a:pt x="7089" y="239"/>
                  </a:lnTo>
                  <a:cubicBezTo>
                    <a:pt x="38928" y="6310"/>
                    <a:pt x="52111" y="28865"/>
                    <a:pt x="47615" y="52462"/>
                  </a:cubicBezTo>
                  <a:cubicBezTo>
                    <a:pt x="44119" y="70778"/>
                    <a:pt x="30758" y="82979"/>
                    <a:pt x="12487" y="85685"/>
                  </a:cubicBezTo>
                  <a:lnTo>
                    <a:pt x="0" y="85315"/>
                  </a:lnTo>
                  <a:lnTo>
                    <a:pt x="0" y="71785"/>
                  </a:lnTo>
                  <a:lnTo>
                    <a:pt x="22529" y="69562"/>
                  </a:lnTo>
                  <a:cubicBezTo>
                    <a:pt x="30381" y="65851"/>
                    <a:pt x="36210" y="59320"/>
                    <a:pt x="38001" y="49922"/>
                  </a:cubicBezTo>
                  <a:cubicBezTo>
                    <a:pt x="41608" y="30986"/>
                    <a:pt x="26228" y="16978"/>
                    <a:pt x="5235" y="12965"/>
                  </a:cubicBezTo>
                  <a:lnTo>
                    <a:pt x="0" y="134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2"/>
            <p:cNvSpPr/>
            <p:nvPr/>
          </p:nvSpPr>
          <p:spPr>
            <a:xfrm>
              <a:off x="111609" y="788211"/>
              <a:ext cx="98425" cy="88342"/>
            </a:xfrm>
            <a:custGeom>
              <a:avLst/>
              <a:gdLst/>
              <a:ahLst/>
              <a:cxnLst/>
              <a:rect l="0" t="0" r="0" b="0"/>
              <a:pathLst>
                <a:path w="98425" h="88342">
                  <a:moveTo>
                    <a:pt x="19368" y="0"/>
                  </a:moveTo>
                  <a:lnTo>
                    <a:pt x="60884" y="31839"/>
                  </a:lnTo>
                  <a:cubicBezTo>
                    <a:pt x="71768" y="40183"/>
                    <a:pt x="84087" y="49657"/>
                    <a:pt x="90703" y="58281"/>
                  </a:cubicBezTo>
                  <a:cubicBezTo>
                    <a:pt x="96482" y="66243"/>
                    <a:pt x="98425" y="73876"/>
                    <a:pt x="96215" y="81966"/>
                  </a:cubicBezTo>
                  <a:cubicBezTo>
                    <a:pt x="95403" y="84912"/>
                    <a:pt x="94539" y="87008"/>
                    <a:pt x="93599" y="88342"/>
                  </a:cubicBezTo>
                  <a:lnTo>
                    <a:pt x="84366" y="84493"/>
                  </a:lnTo>
                  <a:cubicBezTo>
                    <a:pt x="84887" y="83630"/>
                    <a:pt x="85395" y="82321"/>
                    <a:pt x="85954" y="80302"/>
                  </a:cubicBezTo>
                  <a:cubicBezTo>
                    <a:pt x="88544" y="70866"/>
                    <a:pt x="81039" y="62865"/>
                    <a:pt x="75209" y="58230"/>
                  </a:cubicBezTo>
                  <a:cubicBezTo>
                    <a:pt x="73457" y="56731"/>
                    <a:pt x="72161" y="56667"/>
                    <a:pt x="69710" y="57150"/>
                  </a:cubicBezTo>
                  <a:lnTo>
                    <a:pt x="0" y="70447"/>
                  </a:lnTo>
                  <a:lnTo>
                    <a:pt x="3670" y="57112"/>
                  </a:lnTo>
                  <a:lnTo>
                    <a:pt x="47422" y="49721"/>
                  </a:lnTo>
                  <a:cubicBezTo>
                    <a:pt x="53429" y="48908"/>
                    <a:pt x="59423" y="48235"/>
                    <a:pt x="65265" y="47523"/>
                  </a:cubicBezTo>
                  <a:lnTo>
                    <a:pt x="65329" y="47257"/>
                  </a:lnTo>
                  <a:cubicBezTo>
                    <a:pt x="61201" y="44386"/>
                    <a:pt x="56299" y="41148"/>
                    <a:pt x="50597" y="37122"/>
                  </a:cubicBezTo>
                  <a:lnTo>
                    <a:pt x="15964" y="12395"/>
                  </a:lnTo>
                  <a:lnTo>
                    <a:pt x="19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3"/>
            <p:cNvSpPr/>
            <p:nvPr/>
          </p:nvSpPr>
          <p:spPr>
            <a:xfrm>
              <a:off x="146916" y="649704"/>
              <a:ext cx="124079" cy="125743"/>
            </a:xfrm>
            <a:custGeom>
              <a:avLst/>
              <a:gdLst/>
              <a:ahLst/>
              <a:cxnLst/>
              <a:rect l="0" t="0" r="0" b="0"/>
              <a:pathLst>
                <a:path w="124079" h="125743">
                  <a:moveTo>
                    <a:pt x="37097" y="0"/>
                  </a:moveTo>
                  <a:lnTo>
                    <a:pt x="124079" y="35916"/>
                  </a:lnTo>
                  <a:lnTo>
                    <a:pt x="86982" y="125743"/>
                  </a:lnTo>
                  <a:lnTo>
                    <a:pt x="0" y="89827"/>
                  </a:lnTo>
                  <a:lnTo>
                    <a:pt x="4585" y="78727"/>
                  </a:lnTo>
                  <a:lnTo>
                    <a:pt x="82143" y="110757"/>
                  </a:lnTo>
                  <a:lnTo>
                    <a:pt x="93815" y="82499"/>
                  </a:lnTo>
                  <a:lnTo>
                    <a:pt x="16256" y="50457"/>
                  </a:lnTo>
                  <a:lnTo>
                    <a:pt x="20841" y="39357"/>
                  </a:lnTo>
                  <a:lnTo>
                    <a:pt x="98399" y="71400"/>
                  </a:lnTo>
                  <a:lnTo>
                    <a:pt x="110020" y="43256"/>
                  </a:lnTo>
                  <a:lnTo>
                    <a:pt x="32448" y="11240"/>
                  </a:lnTo>
                  <a:lnTo>
                    <a:pt x="37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4"/>
            <p:cNvSpPr/>
            <p:nvPr/>
          </p:nvSpPr>
          <p:spPr>
            <a:xfrm>
              <a:off x="197705" y="567441"/>
              <a:ext cx="113043" cy="99441"/>
            </a:xfrm>
            <a:custGeom>
              <a:avLst/>
              <a:gdLst/>
              <a:ahLst/>
              <a:cxnLst/>
              <a:rect l="0" t="0" r="0" b="0"/>
              <a:pathLst>
                <a:path w="113043" h="99441">
                  <a:moveTo>
                    <a:pt x="29324" y="0"/>
                  </a:moveTo>
                  <a:lnTo>
                    <a:pt x="50813" y="51651"/>
                  </a:lnTo>
                  <a:cubicBezTo>
                    <a:pt x="59906" y="38925"/>
                    <a:pt x="71120" y="38062"/>
                    <a:pt x="84633" y="39687"/>
                  </a:cubicBezTo>
                  <a:cubicBezTo>
                    <a:pt x="94780" y="41097"/>
                    <a:pt x="103683" y="42811"/>
                    <a:pt x="113043" y="43015"/>
                  </a:cubicBezTo>
                  <a:lnTo>
                    <a:pt x="106909" y="54623"/>
                  </a:lnTo>
                  <a:cubicBezTo>
                    <a:pt x="99657" y="54584"/>
                    <a:pt x="91008" y="53010"/>
                    <a:pt x="83299" y="51765"/>
                  </a:cubicBezTo>
                  <a:cubicBezTo>
                    <a:pt x="70282" y="49784"/>
                    <a:pt x="59944" y="51105"/>
                    <a:pt x="52502" y="65176"/>
                  </a:cubicBezTo>
                  <a:lnTo>
                    <a:pt x="50673" y="68643"/>
                  </a:lnTo>
                  <a:lnTo>
                    <a:pt x="88811" y="88824"/>
                  </a:lnTo>
                  <a:lnTo>
                    <a:pt x="83198" y="99441"/>
                  </a:lnTo>
                  <a:lnTo>
                    <a:pt x="0" y="55423"/>
                  </a:lnTo>
                  <a:lnTo>
                    <a:pt x="5613" y="44805"/>
                  </a:lnTo>
                  <a:lnTo>
                    <a:pt x="42520" y="64325"/>
                  </a:lnTo>
                  <a:lnTo>
                    <a:pt x="44285" y="60985"/>
                  </a:lnTo>
                  <a:lnTo>
                    <a:pt x="22466" y="12954"/>
                  </a:lnTo>
                  <a:lnTo>
                    <a:pt x="29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5"/>
            <p:cNvSpPr/>
            <p:nvPr/>
          </p:nvSpPr>
          <p:spPr>
            <a:xfrm>
              <a:off x="241689" y="499918"/>
              <a:ext cx="54166" cy="90341"/>
            </a:xfrm>
            <a:custGeom>
              <a:avLst/>
              <a:gdLst/>
              <a:ahLst/>
              <a:cxnLst/>
              <a:rect l="0" t="0" r="0" b="0"/>
              <a:pathLst>
                <a:path w="54166" h="90341">
                  <a:moveTo>
                    <a:pt x="41369" y="0"/>
                  </a:moveTo>
                  <a:lnTo>
                    <a:pt x="54166" y="679"/>
                  </a:lnTo>
                  <a:lnTo>
                    <a:pt x="54166" y="13508"/>
                  </a:lnTo>
                  <a:lnTo>
                    <a:pt x="43994" y="12057"/>
                  </a:lnTo>
                  <a:cubicBezTo>
                    <a:pt x="35217" y="12364"/>
                    <a:pt x="27051" y="16066"/>
                    <a:pt x="21603" y="24606"/>
                  </a:cubicBezTo>
                  <a:cubicBezTo>
                    <a:pt x="10770" y="41573"/>
                    <a:pt x="21031" y="60052"/>
                    <a:pt x="38468" y="71190"/>
                  </a:cubicBezTo>
                  <a:cubicBezTo>
                    <a:pt x="42710" y="73898"/>
                    <a:pt x="47208" y="75961"/>
                    <a:pt x="51731" y="77280"/>
                  </a:cubicBezTo>
                  <a:lnTo>
                    <a:pt x="54166" y="77575"/>
                  </a:lnTo>
                  <a:lnTo>
                    <a:pt x="54166" y="90341"/>
                  </a:lnTo>
                  <a:lnTo>
                    <a:pt x="49828" y="90151"/>
                  </a:lnTo>
                  <a:cubicBezTo>
                    <a:pt x="43833" y="88729"/>
                    <a:pt x="37722" y="86125"/>
                    <a:pt x="31712" y="82290"/>
                  </a:cubicBezTo>
                  <a:cubicBezTo>
                    <a:pt x="6503" y="66199"/>
                    <a:pt x="0" y="40012"/>
                    <a:pt x="13538" y="18802"/>
                  </a:cubicBezTo>
                  <a:cubicBezTo>
                    <a:pt x="20453" y="7963"/>
                    <a:pt x="30302" y="1686"/>
                    <a:pt x="413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6"/>
            <p:cNvSpPr/>
            <p:nvPr/>
          </p:nvSpPr>
          <p:spPr>
            <a:xfrm>
              <a:off x="295855" y="500597"/>
              <a:ext cx="53555" cy="90236"/>
            </a:xfrm>
            <a:custGeom>
              <a:avLst/>
              <a:gdLst/>
              <a:ahLst/>
              <a:cxnLst/>
              <a:rect l="0" t="0" r="0" b="0"/>
              <a:pathLst>
                <a:path w="53555" h="90236">
                  <a:moveTo>
                    <a:pt x="0" y="0"/>
                  </a:moveTo>
                  <a:lnTo>
                    <a:pt x="4501" y="239"/>
                  </a:lnTo>
                  <a:cubicBezTo>
                    <a:pt x="10428" y="1695"/>
                    <a:pt x="16446" y="4303"/>
                    <a:pt x="22338" y="8065"/>
                  </a:cubicBezTo>
                  <a:cubicBezTo>
                    <a:pt x="49669" y="25502"/>
                    <a:pt x="53555" y="51359"/>
                    <a:pt x="40626" y="71629"/>
                  </a:cubicBezTo>
                  <a:cubicBezTo>
                    <a:pt x="33934" y="82112"/>
                    <a:pt x="24174" y="88443"/>
                    <a:pt x="13082" y="90236"/>
                  </a:cubicBezTo>
                  <a:lnTo>
                    <a:pt x="0" y="89662"/>
                  </a:lnTo>
                  <a:lnTo>
                    <a:pt x="0" y="76896"/>
                  </a:lnTo>
                  <a:lnTo>
                    <a:pt x="10970" y="78225"/>
                  </a:lnTo>
                  <a:cubicBezTo>
                    <a:pt x="19646" y="77686"/>
                    <a:pt x="27488" y="73775"/>
                    <a:pt x="32638" y="65698"/>
                  </a:cubicBezTo>
                  <a:cubicBezTo>
                    <a:pt x="43014" y="49442"/>
                    <a:pt x="33908" y="30696"/>
                    <a:pt x="15887" y="19203"/>
                  </a:cubicBezTo>
                  <a:cubicBezTo>
                    <a:pt x="11940" y="16682"/>
                    <a:pt x="7620" y="14649"/>
                    <a:pt x="3189" y="13284"/>
                  </a:cubicBezTo>
                  <a:lnTo>
                    <a:pt x="0" y="128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7"/>
            <p:cNvSpPr/>
            <p:nvPr/>
          </p:nvSpPr>
          <p:spPr>
            <a:xfrm>
              <a:off x="297066" y="416091"/>
              <a:ext cx="108394" cy="115100"/>
            </a:xfrm>
            <a:custGeom>
              <a:avLst/>
              <a:gdLst/>
              <a:ahLst/>
              <a:cxnLst/>
              <a:rect l="0" t="0" r="0" b="0"/>
              <a:pathLst>
                <a:path w="108394" h="115100">
                  <a:moveTo>
                    <a:pt x="33680" y="0"/>
                  </a:moveTo>
                  <a:lnTo>
                    <a:pt x="108394" y="57341"/>
                  </a:lnTo>
                  <a:lnTo>
                    <a:pt x="100901" y="67094"/>
                  </a:lnTo>
                  <a:lnTo>
                    <a:pt x="34290" y="15964"/>
                  </a:lnTo>
                  <a:lnTo>
                    <a:pt x="15316" y="40691"/>
                  </a:lnTo>
                  <a:lnTo>
                    <a:pt x="37922" y="58039"/>
                  </a:lnTo>
                  <a:cubicBezTo>
                    <a:pt x="54115" y="70460"/>
                    <a:pt x="71666" y="84988"/>
                    <a:pt x="70688" y="100965"/>
                  </a:cubicBezTo>
                  <a:cubicBezTo>
                    <a:pt x="70333" y="105092"/>
                    <a:pt x="68783" y="110795"/>
                    <a:pt x="65468" y="115100"/>
                  </a:cubicBezTo>
                  <a:lnTo>
                    <a:pt x="56769" y="110363"/>
                  </a:lnTo>
                  <a:cubicBezTo>
                    <a:pt x="58521" y="106959"/>
                    <a:pt x="59233" y="102578"/>
                    <a:pt x="58814" y="99441"/>
                  </a:cubicBezTo>
                  <a:cubicBezTo>
                    <a:pt x="57544" y="88951"/>
                    <a:pt x="43447" y="77241"/>
                    <a:pt x="31471" y="68059"/>
                  </a:cubicBezTo>
                  <a:lnTo>
                    <a:pt x="0" y="43891"/>
                  </a:lnTo>
                  <a:lnTo>
                    <a:pt x="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8"/>
            <p:cNvSpPr/>
            <p:nvPr/>
          </p:nvSpPr>
          <p:spPr>
            <a:xfrm>
              <a:off x="366024" y="364576"/>
              <a:ext cx="33795" cy="71713"/>
            </a:xfrm>
            <a:custGeom>
              <a:avLst/>
              <a:gdLst/>
              <a:ahLst/>
              <a:cxnLst/>
              <a:rect l="0" t="0" r="0" b="0"/>
              <a:pathLst>
                <a:path w="33795" h="71713">
                  <a:moveTo>
                    <a:pt x="9843" y="0"/>
                  </a:moveTo>
                  <a:lnTo>
                    <a:pt x="33795" y="10339"/>
                  </a:lnTo>
                  <a:lnTo>
                    <a:pt x="33795" y="22903"/>
                  </a:lnTo>
                  <a:lnTo>
                    <a:pt x="28766" y="20727"/>
                  </a:lnTo>
                  <a:cubicBezTo>
                    <a:pt x="22809" y="18149"/>
                    <a:pt x="17729" y="15430"/>
                    <a:pt x="12751" y="12802"/>
                  </a:cubicBezTo>
                  <a:lnTo>
                    <a:pt x="12560" y="13017"/>
                  </a:lnTo>
                  <a:cubicBezTo>
                    <a:pt x="15773" y="17806"/>
                    <a:pt x="18974" y="22797"/>
                    <a:pt x="21997" y="27978"/>
                  </a:cubicBezTo>
                  <a:lnTo>
                    <a:pt x="33795" y="49155"/>
                  </a:lnTo>
                  <a:lnTo>
                    <a:pt x="33795" y="71713"/>
                  </a:lnTo>
                  <a:lnTo>
                    <a:pt x="0" y="10871"/>
                  </a:lnTo>
                  <a:lnTo>
                    <a:pt x="98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9"/>
            <p:cNvSpPr/>
            <p:nvPr/>
          </p:nvSpPr>
          <p:spPr>
            <a:xfrm>
              <a:off x="399819" y="374915"/>
              <a:ext cx="67373" cy="87438"/>
            </a:xfrm>
            <a:custGeom>
              <a:avLst/>
              <a:gdLst/>
              <a:ahLst/>
              <a:cxnLst/>
              <a:rect l="0" t="0" r="0" b="0"/>
              <a:pathLst>
                <a:path w="67373" h="87438">
                  <a:moveTo>
                    <a:pt x="0" y="0"/>
                  </a:moveTo>
                  <a:lnTo>
                    <a:pt x="67373" y="29082"/>
                  </a:lnTo>
                  <a:lnTo>
                    <a:pt x="58649" y="38696"/>
                  </a:lnTo>
                  <a:lnTo>
                    <a:pt x="29959" y="26263"/>
                  </a:lnTo>
                  <a:lnTo>
                    <a:pt x="7544" y="51002"/>
                  </a:lnTo>
                  <a:lnTo>
                    <a:pt x="22911" y="78117"/>
                  </a:lnTo>
                  <a:lnTo>
                    <a:pt x="14478" y="87438"/>
                  </a:lnTo>
                  <a:lnTo>
                    <a:pt x="0" y="61374"/>
                  </a:lnTo>
                  <a:lnTo>
                    <a:pt x="0" y="38816"/>
                  </a:lnTo>
                  <a:lnTo>
                    <a:pt x="2197" y="42760"/>
                  </a:lnTo>
                  <a:lnTo>
                    <a:pt x="21234" y="21754"/>
                  </a:lnTo>
                  <a:lnTo>
                    <a:pt x="0" y="125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0"/>
            <p:cNvSpPr/>
            <p:nvPr/>
          </p:nvSpPr>
          <p:spPr>
            <a:xfrm>
              <a:off x="438936" y="294701"/>
              <a:ext cx="86751" cy="78474"/>
            </a:xfrm>
            <a:custGeom>
              <a:avLst/>
              <a:gdLst/>
              <a:ahLst/>
              <a:cxnLst/>
              <a:rect l="0" t="0" r="0" b="0"/>
              <a:pathLst>
                <a:path w="86751" h="78474">
                  <a:moveTo>
                    <a:pt x="10249" y="0"/>
                  </a:moveTo>
                  <a:lnTo>
                    <a:pt x="57683" y="19380"/>
                  </a:lnTo>
                  <a:lnTo>
                    <a:pt x="86751" y="32732"/>
                  </a:lnTo>
                  <a:lnTo>
                    <a:pt x="86751" y="43193"/>
                  </a:lnTo>
                  <a:lnTo>
                    <a:pt x="48273" y="27508"/>
                  </a:lnTo>
                  <a:cubicBezTo>
                    <a:pt x="37833" y="23152"/>
                    <a:pt x="27419" y="18415"/>
                    <a:pt x="17551" y="13208"/>
                  </a:cubicBezTo>
                  <a:lnTo>
                    <a:pt x="17323" y="13589"/>
                  </a:lnTo>
                  <a:cubicBezTo>
                    <a:pt x="25324" y="22200"/>
                    <a:pt x="32652" y="30455"/>
                    <a:pt x="43015" y="42736"/>
                  </a:cubicBezTo>
                  <a:lnTo>
                    <a:pt x="67259" y="71463"/>
                  </a:lnTo>
                  <a:lnTo>
                    <a:pt x="58928" y="78474"/>
                  </a:lnTo>
                  <a:lnTo>
                    <a:pt x="0" y="8649"/>
                  </a:lnTo>
                  <a:lnTo>
                    <a:pt x="102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1"/>
            <p:cNvSpPr/>
            <p:nvPr/>
          </p:nvSpPr>
          <p:spPr>
            <a:xfrm>
              <a:off x="477379" y="263878"/>
              <a:ext cx="48308" cy="62430"/>
            </a:xfrm>
            <a:custGeom>
              <a:avLst/>
              <a:gdLst/>
              <a:ahLst/>
              <a:cxnLst/>
              <a:rect l="0" t="0" r="0" b="0"/>
              <a:pathLst>
                <a:path w="48308" h="62430">
                  <a:moveTo>
                    <a:pt x="8318" y="0"/>
                  </a:moveTo>
                  <a:lnTo>
                    <a:pt x="48308" y="47393"/>
                  </a:lnTo>
                  <a:lnTo>
                    <a:pt x="48308" y="62430"/>
                  </a:lnTo>
                  <a:lnTo>
                    <a:pt x="23965" y="35433"/>
                  </a:lnTo>
                  <a:lnTo>
                    <a:pt x="0" y="7036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2"/>
            <p:cNvSpPr/>
            <p:nvPr/>
          </p:nvSpPr>
          <p:spPr>
            <a:xfrm>
              <a:off x="498804" y="240840"/>
              <a:ext cx="26883" cy="47683"/>
            </a:xfrm>
            <a:custGeom>
              <a:avLst/>
              <a:gdLst/>
              <a:ahLst/>
              <a:cxnLst/>
              <a:rect l="0" t="0" r="0" b="0"/>
              <a:pathLst>
                <a:path w="26883" h="47683">
                  <a:moveTo>
                    <a:pt x="26883" y="0"/>
                  </a:moveTo>
                  <a:lnTo>
                    <a:pt x="26883" y="9250"/>
                  </a:lnTo>
                  <a:lnTo>
                    <a:pt x="26319" y="8832"/>
                  </a:lnTo>
                  <a:cubicBezTo>
                    <a:pt x="22711" y="7534"/>
                    <a:pt x="18929" y="7709"/>
                    <a:pt x="15621" y="10503"/>
                  </a:cubicBezTo>
                  <a:lnTo>
                    <a:pt x="15507" y="10592"/>
                  </a:lnTo>
                  <a:cubicBezTo>
                    <a:pt x="9322" y="15825"/>
                    <a:pt x="12383" y="25299"/>
                    <a:pt x="17793" y="31712"/>
                  </a:cubicBezTo>
                  <a:lnTo>
                    <a:pt x="26883" y="37786"/>
                  </a:lnTo>
                  <a:lnTo>
                    <a:pt x="26883" y="47539"/>
                  </a:lnTo>
                  <a:lnTo>
                    <a:pt x="26453" y="47683"/>
                  </a:lnTo>
                  <a:cubicBezTo>
                    <a:pt x="20800" y="47130"/>
                    <a:pt x="15107" y="44120"/>
                    <a:pt x="10198" y="38303"/>
                  </a:cubicBezTo>
                  <a:cubicBezTo>
                    <a:pt x="0" y="26239"/>
                    <a:pt x="2032" y="12815"/>
                    <a:pt x="11214" y="5080"/>
                  </a:cubicBezTo>
                  <a:lnTo>
                    <a:pt x="11329" y="4979"/>
                  </a:lnTo>
                  <a:lnTo>
                    <a:pt x="268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3"/>
            <p:cNvSpPr/>
            <p:nvPr/>
          </p:nvSpPr>
          <p:spPr>
            <a:xfrm>
              <a:off x="525687" y="311271"/>
              <a:ext cx="18938" cy="30471"/>
            </a:xfrm>
            <a:custGeom>
              <a:avLst/>
              <a:gdLst/>
              <a:ahLst/>
              <a:cxnLst/>
              <a:rect l="0" t="0" r="0" b="0"/>
              <a:pathLst>
                <a:path w="18938" h="30471">
                  <a:moveTo>
                    <a:pt x="0" y="0"/>
                  </a:moveTo>
                  <a:lnTo>
                    <a:pt x="18938" y="22444"/>
                  </a:lnTo>
                  <a:lnTo>
                    <a:pt x="9439" y="30471"/>
                  </a:lnTo>
                  <a:lnTo>
                    <a:pt x="0" y="26623"/>
                  </a:lnTo>
                  <a:lnTo>
                    <a:pt x="0" y="16161"/>
                  </a:lnTo>
                  <a:lnTo>
                    <a:pt x="1374" y="16793"/>
                  </a:lnTo>
                  <a:lnTo>
                    <a:pt x="1400" y="16589"/>
                  </a:lnTo>
                  <a:lnTo>
                    <a:pt x="0" y="150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4"/>
            <p:cNvSpPr/>
            <p:nvPr/>
          </p:nvSpPr>
          <p:spPr>
            <a:xfrm>
              <a:off x="531163" y="275854"/>
              <a:ext cx="32766" cy="29261"/>
            </a:xfrm>
            <a:custGeom>
              <a:avLst/>
              <a:gdLst/>
              <a:ahLst/>
              <a:cxnLst/>
              <a:rect l="0" t="0" r="0" b="0"/>
              <a:pathLst>
                <a:path w="32766" h="29261">
                  <a:moveTo>
                    <a:pt x="28080" y="0"/>
                  </a:moveTo>
                  <a:lnTo>
                    <a:pt x="32766" y="5562"/>
                  </a:lnTo>
                  <a:lnTo>
                    <a:pt x="4686" y="29261"/>
                  </a:lnTo>
                  <a:lnTo>
                    <a:pt x="0" y="23698"/>
                  </a:lnTo>
                  <a:lnTo>
                    <a:pt x="28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5"/>
            <p:cNvSpPr/>
            <p:nvPr/>
          </p:nvSpPr>
          <p:spPr>
            <a:xfrm>
              <a:off x="525687" y="240567"/>
              <a:ext cx="27866" cy="47811"/>
            </a:xfrm>
            <a:custGeom>
              <a:avLst/>
              <a:gdLst/>
              <a:ahLst/>
              <a:cxnLst/>
              <a:rect l="0" t="0" r="0" b="0"/>
              <a:pathLst>
                <a:path w="27866" h="47811">
                  <a:moveTo>
                    <a:pt x="852" y="0"/>
                  </a:moveTo>
                  <a:cubicBezTo>
                    <a:pt x="6438" y="772"/>
                    <a:pt x="11915" y="4013"/>
                    <a:pt x="16602" y="9570"/>
                  </a:cubicBezTo>
                  <a:cubicBezTo>
                    <a:pt x="27866" y="22917"/>
                    <a:pt x="24133" y="35389"/>
                    <a:pt x="15585" y="42590"/>
                  </a:cubicBezTo>
                  <a:lnTo>
                    <a:pt x="0" y="47811"/>
                  </a:lnTo>
                  <a:lnTo>
                    <a:pt x="0" y="38059"/>
                  </a:lnTo>
                  <a:lnTo>
                    <a:pt x="1558" y="39100"/>
                  </a:lnTo>
                  <a:cubicBezTo>
                    <a:pt x="5200" y="40027"/>
                    <a:pt x="8670" y="39478"/>
                    <a:pt x="11179" y="37357"/>
                  </a:cubicBezTo>
                  <a:cubicBezTo>
                    <a:pt x="16830" y="32582"/>
                    <a:pt x="15674" y="24061"/>
                    <a:pt x="9096" y="16263"/>
                  </a:cubicBezTo>
                  <a:lnTo>
                    <a:pt x="0" y="9523"/>
                  </a:lnTo>
                  <a:lnTo>
                    <a:pt x="0" y="273"/>
                  </a:lnTo>
                  <a:lnTo>
                    <a:pt x="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6"/>
            <p:cNvSpPr/>
            <p:nvPr/>
          </p:nvSpPr>
          <p:spPr>
            <a:xfrm>
              <a:off x="554707" y="198336"/>
              <a:ext cx="70548" cy="81445"/>
            </a:xfrm>
            <a:custGeom>
              <a:avLst/>
              <a:gdLst/>
              <a:ahLst/>
              <a:cxnLst/>
              <a:rect l="0" t="0" r="0" b="0"/>
              <a:pathLst>
                <a:path w="70548" h="81445">
                  <a:moveTo>
                    <a:pt x="18897" y="0"/>
                  </a:moveTo>
                  <a:lnTo>
                    <a:pt x="70548" y="74689"/>
                  </a:lnTo>
                  <a:lnTo>
                    <a:pt x="60769" y="81445"/>
                  </a:lnTo>
                  <a:lnTo>
                    <a:pt x="15646" y="16167"/>
                  </a:lnTo>
                  <a:lnTo>
                    <a:pt x="15418" y="16332"/>
                  </a:lnTo>
                  <a:lnTo>
                    <a:pt x="7277" y="32309"/>
                  </a:lnTo>
                  <a:lnTo>
                    <a:pt x="0" y="25959"/>
                  </a:lnTo>
                  <a:lnTo>
                    <a:pt x="10287" y="5957"/>
                  </a:lnTo>
                  <a:lnTo>
                    <a:pt x="18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7"/>
            <p:cNvSpPr/>
            <p:nvPr/>
          </p:nvSpPr>
          <p:spPr>
            <a:xfrm>
              <a:off x="612349" y="154910"/>
              <a:ext cx="90259" cy="99690"/>
            </a:xfrm>
            <a:custGeom>
              <a:avLst/>
              <a:gdLst/>
              <a:ahLst/>
              <a:cxnLst/>
              <a:rect l="0" t="0" r="0" b="0"/>
              <a:pathLst>
                <a:path w="90259" h="99690">
                  <a:moveTo>
                    <a:pt x="29418" y="1610"/>
                  </a:moveTo>
                  <a:cubicBezTo>
                    <a:pt x="40742" y="0"/>
                    <a:pt x="49809" y="6218"/>
                    <a:pt x="54762" y="14599"/>
                  </a:cubicBezTo>
                  <a:cubicBezTo>
                    <a:pt x="63297" y="29027"/>
                    <a:pt x="59741" y="46858"/>
                    <a:pt x="52680" y="72461"/>
                  </a:cubicBezTo>
                  <a:lnTo>
                    <a:pt x="49848" y="81935"/>
                  </a:lnTo>
                  <a:lnTo>
                    <a:pt x="49987" y="82164"/>
                  </a:lnTo>
                  <a:lnTo>
                    <a:pt x="85065" y="61399"/>
                  </a:lnTo>
                  <a:lnTo>
                    <a:pt x="90259" y="70175"/>
                  </a:lnTo>
                  <a:lnTo>
                    <a:pt x="40399" y="99690"/>
                  </a:lnTo>
                  <a:lnTo>
                    <a:pt x="36563" y="93200"/>
                  </a:lnTo>
                  <a:lnTo>
                    <a:pt x="40081" y="80246"/>
                  </a:lnTo>
                  <a:cubicBezTo>
                    <a:pt x="48793" y="49449"/>
                    <a:pt x="51829" y="34030"/>
                    <a:pt x="44971" y="22182"/>
                  </a:cubicBezTo>
                  <a:cubicBezTo>
                    <a:pt x="40284" y="14244"/>
                    <a:pt x="32106" y="9202"/>
                    <a:pt x="20447" y="16098"/>
                  </a:cubicBezTo>
                  <a:cubicBezTo>
                    <a:pt x="13360" y="20302"/>
                    <a:pt x="9601" y="27389"/>
                    <a:pt x="7785" y="32519"/>
                  </a:cubicBezTo>
                  <a:lnTo>
                    <a:pt x="0" y="27058"/>
                  </a:lnTo>
                  <a:cubicBezTo>
                    <a:pt x="2705" y="19299"/>
                    <a:pt x="8407" y="11374"/>
                    <a:pt x="17412" y="6040"/>
                  </a:cubicBezTo>
                  <a:cubicBezTo>
                    <a:pt x="21619" y="3554"/>
                    <a:pt x="25644" y="2147"/>
                    <a:pt x="29418" y="161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88"/>
            <p:cNvSpPr/>
            <p:nvPr/>
          </p:nvSpPr>
          <p:spPr>
            <a:xfrm>
              <a:off x="679751" y="118925"/>
              <a:ext cx="34678" cy="62503"/>
            </a:xfrm>
            <a:custGeom>
              <a:avLst/>
              <a:gdLst/>
              <a:ahLst/>
              <a:cxnLst/>
              <a:rect l="0" t="0" r="0" b="0"/>
              <a:pathLst>
                <a:path w="34678" h="62503">
                  <a:moveTo>
                    <a:pt x="33424" y="0"/>
                  </a:moveTo>
                  <a:lnTo>
                    <a:pt x="34678" y="436"/>
                  </a:lnTo>
                  <a:lnTo>
                    <a:pt x="34678" y="11064"/>
                  </a:lnTo>
                  <a:lnTo>
                    <a:pt x="32700" y="10140"/>
                  </a:lnTo>
                  <a:cubicBezTo>
                    <a:pt x="29994" y="9977"/>
                    <a:pt x="27184" y="10553"/>
                    <a:pt x="24308" y="11991"/>
                  </a:cubicBezTo>
                  <a:lnTo>
                    <a:pt x="24181" y="12055"/>
                  </a:lnTo>
                  <a:cubicBezTo>
                    <a:pt x="14935" y="16690"/>
                    <a:pt x="12446" y="28260"/>
                    <a:pt x="18199" y="39753"/>
                  </a:cubicBezTo>
                  <a:cubicBezTo>
                    <a:pt x="20733" y="44821"/>
                    <a:pt x="24422" y="48367"/>
                    <a:pt x="28665" y="50052"/>
                  </a:cubicBezTo>
                  <a:lnTo>
                    <a:pt x="34678" y="49670"/>
                  </a:lnTo>
                  <a:lnTo>
                    <a:pt x="34678" y="61444"/>
                  </a:lnTo>
                  <a:lnTo>
                    <a:pt x="33267" y="61837"/>
                  </a:lnTo>
                  <a:cubicBezTo>
                    <a:pt x="22586" y="62503"/>
                    <a:pt x="12916" y="56352"/>
                    <a:pt x="7696" y="45951"/>
                  </a:cubicBezTo>
                  <a:cubicBezTo>
                    <a:pt x="0" y="30571"/>
                    <a:pt x="4356" y="11509"/>
                    <a:pt x="20993" y="3177"/>
                  </a:cubicBezTo>
                  <a:cubicBezTo>
                    <a:pt x="25149" y="1098"/>
                    <a:pt x="29329" y="61"/>
                    <a:pt x="33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89"/>
            <p:cNvSpPr/>
            <p:nvPr/>
          </p:nvSpPr>
          <p:spPr>
            <a:xfrm>
              <a:off x="714429" y="119362"/>
              <a:ext cx="39541" cy="97064"/>
            </a:xfrm>
            <a:custGeom>
              <a:avLst/>
              <a:gdLst/>
              <a:ahLst/>
              <a:cxnLst/>
              <a:rect l="0" t="0" r="0" b="0"/>
              <a:pathLst>
                <a:path w="39541" h="97064">
                  <a:moveTo>
                    <a:pt x="0" y="0"/>
                  </a:moveTo>
                  <a:lnTo>
                    <a:pt x="16224" y="5645"/>
                  </a:lnTo>
                  <a:cubicBezTo>
                    <a:pt x="21612" y="9716"/>
                    <a:pt x="26438" y="15753"/>
                    <a:pt x="30334" y="23531"/>
                  </a:cubicBezTo>
                  <a:cubicBezTo>
                    <a:pt x="39287" y="41413"/>
                    <a:pt x="39541" y="56907"/>
                    <a:pt x="35426" y="68667"/>
                  </a:cubicBezTo>
                  <a:cubicBezTo>
                    <a:pt x="32239" y="77925"/>
                    <a:pt x="25495" y="85989"/>
                    <a:pt x="17253" y="91374"/>
                  </a:cubicBezTo>
                  <a:cubicBezTo>
                    <a:pt x="13570" y="94003"/>
                    <a:pt x="10128" y="95883"/>
                    <a:pt x="7436" y="97064"/>
                  </a:cubicBezTo>
                  <a:lnTo>
                    <a:pt x="2927" y="88072"/>
                  </a:lnTo>
                  <a:cubicBezTo>
                    <a:pt x="5429" y="87133"/>
                    <a:pt x="8058" y="85494"/>
                    <a:pt x="11614" y="83246"/>
                  </a:cubicBezTo>
                  <a:cubicBezTo>
                    <a:pt x="17545" y="79182"/>
                    <a:pt x="22244" y="73556"/>
                    <a:pt x="24670" y="66863"/>
                  </a:cubicBezTo>
                  <a:cubicBezTo>
                    <a:pt x="27603" y="59294"/>
                    <a:pt x="27908" y="50239"/>
                    <a:pt x="24593" y="39850"/>
                  </a:cubicBezTo>
                  <a:lnTo>
                    <a:pt x="24212" y="40041"/>
                  </a:lnTo>
                  <a:cubicBezTo>
                    <a:pt x="22472" y="47801"/>
                    <a:pt x="17596" y="54303"/>
                    <a:pt x="9480" y="58367"/>
                  </a:cubicBezTo>
                  <a:lnTo>
                    <a:pt x="0" y="61008"/>
                  </a:lnTo>
                  <a:lnTo>
                    <a:pt x="0" y="49234"/>
                  </a:lnTo>
                  <a:lnTo>
                    <a:pt x="7778" y="48740"/>
                  </a:lnTo>
                  <a:cubicBezTo>
                    <a:pt x="15157" y="45045"/>
                    <a:pt x="19094" y="38542"/>
                    <a:pt x="19526" y="32230"/>
                  </a:cubicBezTo>
                  <a:cubicBezTo>
                    <a:pt x="19653" y="30922"/>
                    <a:pt x="19399" y="29487"/>
                    <a:pt x="18523" y="27735"/>
                  </a:cubicBezTo>
                  <a:cubicBezTo>
                    <a:pt x="15918" y="22529"/>
                    <a:pt x="12822" y="18143"/>
                    <a:pt x="9362" y="14998"/>
                  </a:cubicBezTo>
                  <a:lnTo>
                    <a:pt x="0" y="106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0"/>
            <p:cNvSpPr/>
            <p:nvPr/>
          </p:nvSpPr>
          <p:spPr>
            <a:xfrm>
              <a:off x="749460" y="87843"/>
              <a:ext cx="30362" cy="89129"/>
            </a:xfrm>
            <a:custGeom>
              <a:avLst/>
              <a:gdLst/>
              <a:ahLst/>
              <a:cxnLst/>
              <a:rect l="0" t="0" r="0" b="0"/>
              <a:pathLst>
                <a:path w="30362" h="89129">
                  <a:moveTo>
                    <a:pt x="30362" y="0"/>
                  </a:moveTo>
                  <a:lnTo>
                    <a:pt x="30362" y="10237"/>
                  </a:lnTo>
                  <a:lnTo>
                    <a:pt x="24905" y="10332"/>
                  </a:lnTo>
                  <a:cubicBezTo>
                    <a:pt x="15494" y="14243"/>
                    <a:pt x="12903" y="22587"/>
                    <a:pt x="15913" y="29813"/>
                  </a:cubicBezTo>
                  <a:cubicBezTo>
                    <a:pt x="17653" y="34005"/>
                    <a:pt x="20574" y="36573"/>
                    <a:pt x="24405" y="37914"/>
                  </a:cubicBezTo>
                  <a:lnTo>
                    <a:pt x="30362" y="38229"/>
                  </a:lnTo>
                  <a:lnTo>
                    <a:pt x="30362" y="59109"/>
                  </a:lnTo>
                  <a:lnTo>
                    <a:pt x="30075" y="59496"/>
                  </a:lnTo>
                  <a:lnTo>
                    <a:pt x="30362" y="66078"/>
                  </a:lnTo>
                  <a:lnTo>
                    <a:pt x="30362" y="89129"/>
                  </a:lnTo>
                  <a:lnTo>
                    <a:pt x="29135" y="88868"/>
                  </a:lnTo>
                  <a:cubicBezTo>
                    <a:pt x="24838" y="86393"/>
                    <a:pt x="21544" y="82669"/>
                    <a:pt x="19634" y="78073"/>
                  </a:cubicBezTo>
                  <a:cubicBezTo>
                    <a:pt x="15227" y="67494"/>
                    <a:pt x="18440" y="57372"/>
                    <a:pt x="26937" y="48698"/>
                  </a:cubicBezTo>
                  <a:lnTo>
                    <a:pt x="26657" y="48355"/>
                  </a:lnTo>
                  <a:cubicBezTo>
                    <a:pt x="15532" y="47835"/>
                    <a:pt x="8522" y="42272"/>
                    <a:pt x="5524" y="35046"/>
                  </a:cubicBezTo>
                  <a:cubicBezTo>
                    <a:pt x="0" y="21749"/>
                    <a:pt x="7455" y="8046"/>
                    <a:pt x="22174" y="1924"/>
                  </a:cubicBezTo>
                  <a:lnTo>
                    <a:pt x="303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1"/>
            <p:cNvSpPr/>
            <p:nvPr/>
          </p:nvSpPr>
          <p:spPr>
            <a:xfrm>
              <a:off x="779822" y="153921"/>
              <a:ext cx="17179" cy="26090"/>
            </a:xfrm>
            <a:custGeom>
              <a:avLst/>
              <a:gdLst/>
              <a:ahLst/>
              <a:cxnLst/>
              <a:rect l="0" t="0" r="0" b="0"/>
              <a:pathLst>
                <a:path w="17179" h="26090">
                  <a:moveTo>
                    <a:pt x="0" y="0"/>
                  </a:moveTo>
                  <a:lnTo>
                    <a:pt x="245" y="5620"/>
                  </a:lnTo>
                  <a:cubicBezTo>
                    <a:pt x="1820" y="9957"/>
                    <a:pt x="5001" y="13326"/>
                    <a:pt x="9127" y="15053"/>
                  </a:cubicBezTo>
                  <a:lnTo>
                    <a:pt x="17179" y="14823"/>
                  </a:lnTo>
                  <a:lnTo>
                    <a:pt x="17179" y="25381"/>
                  </a:lnTo>
                  <a:lnTo>
                    <a:pt x="14291" y="26090"/>
                  </a:lnTo>
                  <a:lnTo>
                    <a:pt x="0" y="23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2"/>
            <p:cNvSpPr/>
            <p:nvPr/>
          </p:nvSpPr>
          <p:spPr>
            <a:xfrm>
              <a:off x="779822" y="86865"/>
              <a:ext cx="17606" cy="60087"/>
            </a:xfrm>
            <a:custGeom>
              <a:avLst/>
              <a:gdLst/>
              <a:ahLst/>
              <a:cxnLst/>
              <a:rect l="0" t="0" r="0" b="0"/>
              <a:pathLst>
                <a:path w="17606" h="60087">
                  <a:moveTo>
                    <a:pt x="3213" y="223"/>
                  </a:moveTo>
                  <a:cubicBezTo>
                    <a:pt x="8485" y="0"/>
                    <a:pt x="13066" y="1336"/>
                    <a:pt x="16736" y="3707"/>
                  </a:cubicBezTo>
                  <a:lnTo>
                    <a:pt x="17179" y="4240"/>
                  </a:lnTo>
                  <a:lnTo>
                    <a:pt x="17179" y="49616"/>
                  </a:lnTo>
                  <a:lnTo>
                    <a:pt x="8144" y="49092"/>
                  </a:lnTo>
                  <a:lnTo>
                    <a:pt x="0" y="60087"/>
                  </a:lnTo>
                  <a:lnTo>
                    <a:pt x="0" y="39207"/>
                  </a:lnTo>
                  <a:lnTo>
                    <a:pt x="7992" y="39630"/>
                  </a:lnTo>
                  <a:cubicBezTo>
                    <a:pt x="14202" y="34156"/>
                    <a:pt x="17606" y="26689"/>
                    <a:pt x="14431" y="19082"/>
                  </a:cubicBezTo>
                  <a:cubicBezTo>
                    <a:pt x="13040" y="15729"/>
                    <a:pt x="10618" y="12725"/>
                    <a:pt x="7268" y="11090"/>
                  </a:cubicBezTo>
                  <a:lnTo>
                    <a:pt x="0" y="11215"/>
                  </a:lnTo>
                  <a:lnTo>
                    <a:pt x="0" y="978"/>
                  </a:lnTo>
                  <a:lnTo>
                    <a:pt x="3213" y="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3"/>
            <p:cNvSpPr/>
            <p:nvPr/>
          </p:nvSpPr>
          <p:spPr>
            <a:xfrm>
              <a:off x="797001" y="91105"/>
              <a:ext cx="34120" cy="88197"/>
            </a:xfrm>
            <a:custGeom>
              <a:avLst/>
              <a:gdLst/>
              <a:ahLst/>
              <a:cxnLst/>
              <a:rect l="0" t="0" r="0" b="0"/>
              <a:pathLst>
                <a:path w="34120" h="88197">
                  <a:moveTo>
                    <a:pt x="0" y="0"/>
                  </a:moveTo>
                  <a:lnTo>
                    <a:pt x="7615" y="9165"/>
                  </a:lnTo>
                  <a:cubicBezTo>
                    <a:pt x="10574" y="16264"/>
                    <a:pt x="10244" y="25332"/>
                    <a:pt x="1964" y="34527"/>
                  </a:cubicBezTo>
                  <a:lnTo>
                    <a:pt x="2129" y="34908"/>
                  </a:lnTo>
                  <a:cubicBezTo>
                    <a:pt x="14295" y="34692"/>
                    <a:pt x="23808" y="39365"/>
                    <a:pt x="28049" y="49564"/>
                  </a:cubicBezTo>
                  <a:cubicBezTo>
                    <a:pt x="34120" y="64156"/>
                    <a:pt x="25674" y="79167"/>
                    <a:pt x="9673" y="85822"/>
                  </a:cubicBezTo>
                  <a:lnTo>
                    <a:pt x="0" y="88197"/>
                  </a:lnTo>
                  <a:lnTo>
                    <a:pt x="0" y="77638"/>
                  </a:lnTo>
                  <a:lnTo>
                    <a:pt x="6498" y="77453"/>
                  </a:lnTo>
                  <a:cubicBezTo>
                    <a:pt x="16695" y="73211"/>
                    <a:pt x="20594" y="64016"/>
                    <a:pt x="17051" y="55507"/>
                  </a:cubicBezTo>
                  <a:cubicBezTo>
                    <a:pt x="14930" y="50408"/>
                    <a:pt x="11584" y="47370"/>
                    <a:pt x="7180" y="45793"/>
                  </a:cubicBezTo>
                  <a:lnTo>
                    <a:pt x="0" y="453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"/>
            <p:cNvSpPr/>
            <p:nvPr/>
          </p:nvSpPr>
          <p:spPr>
            <a:xfrm>
              <a:off x="861140" y="84004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07" y="0"/>
                  </a:moveTo>
                  <a:lnTo>
                    <a:pt x="9220" y="30099"/>
                  </a:lnTo>
                  <a:lnTo>
                    <a:pt x="34709" y="49137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5"/>
            <p:cNvSpPr/>
            <p:nvPr/>
          </p:nvSpPr>
          <p:spPr>
            <a:xfrm>
              <a:off x="883035" y="77235"/>
              <a:ext cx="34709" cy="52070"/>
            </a:xfrm>
            <a:custGeom>
              <a:avLst/>
              <a:gdLst/>
              <a:ahLst/>
              <a:cxnLst/>
              <a:rect l="0" t="0" r="0" b="0"/>
              <a:pathLst>
                <a:path w="34709" h="52070">
                  <a:moveTo>
                    <a:pt x="19520" y="0"/>
                  </a:moveTo>
                  <a:lnTo>
                    <a:pt x="9220" y="30099"/>
                  </a:lnTo>
                  <a:lnTo>
                    <a:pt x="34709" y="49136"/>
                  </a:lnTo>
                  <a:lnTo>
                    <a:pt x="25222" y="52070"/>
                  </a:lnTo>
                  <a:lnTo>
                    <a:pt x="0" y="32944"/>
                  </a:lnTo>
                  <a:lnTo>
                    <a:pt x="10033" y="2934"/>
                  </a:lnTo>
                  <a:lnTo>
                    <a:pt x="195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6"/>
            <p:cNvSpPr/>
            <p:nvPr/>
          </p:nvSpPr>
          <p:spPr>
            <a:xfrm>
              <a:off x="912593" y="24605"/>
              <a:ext cx="87401" cy="106972"/>
            </a:xfrm>
            <a:custGeom>
              <a:avLst/>
              <a:gdLst/>
              <a:ahLst/>
              <a:cxnLst/>
              <a:rect l="0" t="0" r="0" b="0"/>
              <a:pathLst>
                <a:path w="87401" h="106972">
                  <a:moveTo>
                    <a:pt x="66243" y="0"/>
                  </a:moveTo>
                  <a:lnTo>
                    <a:pt x="87401" y="91694"/>
                  </a:lnTo>
                  <a:lnTo>
                    <a:pt x="75565" y="94424"/>
                  </a:lnTo>
                  <a:lnTo>
                    <a:pt x="56705" y="12662"/>
                  </a:lnTo>
                  <a:lnTo>
                    <a:pt x="14122" y="22492"/>
                  </a:lnTo>
                  <a:lnTo>
                    <a:pt x="32994" y="104242"/>
                  </a:lnTo>
                  <a:lnTo>
                    <a:pt x="21158" y="106972"/>
                  </a:lnTo>
                  <a:lnTo>
                    <a:pt x="0" y="15291"/>
                  </a:lnTo>
                  <a:lnTo>
                    <a:pt x="662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7"/>
            <p:cNvSpPr/>
            <p:nvPr/>
          </p:nvSpPr>
          <p:spPr>
            <a:xfrm>
              <a:off x="1007345" y="15178"/>
              <a:ext cx="31385" cy="97414"/>
            </a:xfrm>
            <a:custGeom>
              <a:avLst/>
              <a:gdLst/>
              <a:ahLst/>
              <a:cxnLst/>
              <a:rect l="0" t="0" r="0" b="0"/>
              <a:pathLst>
                <a:path w="31385" h="97414">
                  <a:moveTo>
                    <a:pt x="31385" y="0"/>
                  </a:moveTo>
                  <a:lnTo>
                    <a:pt x="31385" y="10540"/>
                  </a:lnTo>
                  <a:lnTo>
                    <a:pt x="24498" y="9657"/>
                  </a:lnTo>
                  <a:cubicBezTo>
                    <a:pt x="19253" y="10431"/>
                    <a:pt x="15303" y="11447"/>
                    <a:pt x="13309" y="12298"/>
                  </a:cubicBezTo>
                  <a:lnTo>
                    <a:pt x="18694" y="48506"/>
                  </a:lnTo>
                  <a:cubicBezTo>
                    <a:pt x="21425" y="48811"/>
                    <a:pt x="24778" y="48595"/>
                    <a:pt x="28791" y="47998"/>
                  </a:cubicBezTo>
                  <a:lnTo>
                    <a:pt x="31385" y="46780"/>
                  </a:lnTo>
                  <a:lnTo>
                    <a:pt x="31385" y="57264"/>
                  </a:lnTo>
                  <a:lnTo>
                    <a:pt x="29959" y="57714"/>
                  </a:lnTo>
                  <a:cubicBezTo>
                    <a:pt x="26365" y="58247"/>
                    <a:pt x="23025" y="58590"/>
                    <a:pt x="20155" y="58310"/>
                  </a:cubicBezTo>
                  <a:lnTo>
                    <a:pt x="25705" y="95623"/>
                  </a:lnTo>
                  <a:lnTo>
                    <a:pt x="13678" y="97414"/>
                  </a:lnTo>
                  <a:lnTo>
                    <a:pt x="0" y="5390"/>
                  </a:lnTo>
                  <a:cubicBezTo>
                    <a:pt x="5664" y="3561"/>
                    <a:pt x="13132" y="1605"/>
                    <a:pt x="22809" y="157"/>
                  </a:cubicBezTo>
                  <a:lnTo>
                    <a:pt x="313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8"/>
            <p:cNvSpPr/>
            <p:nvPr/>
          </p:nvSpPr>
          <p:spPr>
            <a:xfrm>
              <a:off x="1038730" y="15046"/>
              <a:ext cx="30984" cy="57396"/>
            </a:xfrm>
            <a:custGeom>
              <a:avLst/>
              <a:gdLst/>
              <a:ahLst/>
              <a:cxnLst/>
              <a:rect l="0" t="0" r="0" b="0"/>
              <a:pathLst>
                <a:path w="30984" h="57396">
                  <a:moveTo>
                    <a:pt x="7167" y="0"/>
                  </a:moveTo>
                  <a:cubicBezTo>
                    <a:pt x="11715" y="667"/>
                    <a:pt x="15560" y="2073"/>
                    <a:pt x="18691" y="4149"/>
                  </a:cubicBezTo>
                  <a:cubicBezTo>
                    <a:pt x="24456" y="7807"/>
                    <a:pt x="28495" y="14132"/>
                    <a:pt x="29740" y="22425"/>
                  </a:cubicBezTo>
                  <a:cubicBezTo>
                    <a:pt x="30984" y="30845"/>
                    <a:pt x="29486" y="37843"/>
                    <a:pt x="25510" y="43380"/>
                  </a:cubicBezTo>
                  <a:cubicBezTo>
                    <a:pt x="22837" y="47241"/>
                    <a:pt x="19037" y="50419"/>
                    <a:pt x="14438" y="52851"/>
                  </a:cubicBezTo>
                  <a:lnTo>
                    <a:pt x="0" y="57396"/>
                  </a:lnTo>
                  <a:lnTo>
                    <a:pt x="0" y="46911"/>
                  </a:lnTo>
                  <a:lnTo>
                    <a:pt x="13760" y="40451"/>
                  </a:lnTo>
                  <a:cubicBezTo>
                    <a:pt x="17281" y="36484"/>
                    <a:pt x="18748" y="31182"/>
                    <a:pt x="17789" y="24762"/>
                  </a:cubicBezTo>
                  <a:cubicBezTo>
                    <a:pt x="16881" y="18608"/>
                    <a:pt x="14030" y="14373"/>
                    <a:pt x="9747" y="11922"/>
                  </a:cubicBezTo>
                  <a:lnTo>
                    <a:pt x="0" y="10672"/>
                  </a:lnTo>
                  <a:lnTo>
                    <a:pt x="0" y="132"/>
                  </a:lnTo>
                  <a:lnTo>
                    <a:pt x="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9"/>
            <p:cNvSpPr/>
            <p:nvPr/>
          </p:nvSpPr>
          <p:spPr>
            <a:xfrm>
              <a:off x="1082977" y="4303"/>
              <a:ext cx="44893" cy="96754"/>
            </a:xfrm>
            <a:custGeom>
              <a:avLst/>
              <a:gdLst/>
              <a:ahLst/>
              <a:cxnLst/>
              <a:rect l="0" t="0" r="0" b="0"/>
              <a:pathLst>
                <a:path w="44893" h="96754">
                  <a:moveTo>
                    <a:pt x="42342" y="0"/>
                  </a:moveTo>
                  <a:lnTo>
                    <a:pt x="44893" y="343"/>
                  </a:lnTo>
                  <a:lnTo>
                    <a:pt x="44893" y="10385"/>
                  </a:lnTo>
                  <a:lnTo>
                    <a:pt x="42431" y="9931"/>
                  </a:lnTo>
                  <a:cubicBezTo>
                    <a:pt x="22365" y="11252"/>
                    <a:pt x="13551" y="30429"/>
                    <a:pt x="14897" y="51054"/>
                  </a:cubicBezTo>
                  <a:cubicBezTo>
                    <a:pt x="15878" y="66103"/>
                    <a:pt x="22896" y="79574"/>
                    <a:pt x="34401" y="84844"/>
                  </a:cubicBezTo>
                  <a:lnTo>
                    <a:pt x="44893" y="86701"/>
                  </a:lnTo>
                  <a:lnTo>
                    <a:pt x="44893" y="96754"/>
                  </a:lnTo>
                  <a:lnTo>
                    <a:pt x="30007" y="94741"/>
                  </a:lnTo>
                  <a:cubicBezTo>
                    <a:pt x="14202" y="89003"/>
                    <a:pt x="3344" y="73501"/>
                    <a:pt x="1943" y="52184"/>
                  </a:cubicBezTo>
                  <a:cubicBezTo>
                    <a:pt x="0" y="22365"/>
                    <a:pt x="17272" y="1651"/>
                    <a:pt x="423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0"/>
            <p:cNvSpPr/>
            <p:nvPr/>
          </p:nvSpPr>
          <p:spPr>
            <a:xfrm>
              <a:off x="1127870" y="4646"/>
              <a:ext cx="44883" cy="96736"/>
            </a:xfrm>
            <a:custGeom>
              <a:avLst/>
              <a:gdLst/>
              <a:ahLst/>
              <a:cxnLst/>
              <a:rect l="0" t="0" r="0" b="0"/>
              <a:pathLst>
                <a:path w="44883" h="96736">
                  <a:moveTo>
                    <a:pt x="0" y="0"/>
                  </a:moveTo>
                  <a:lnTo>
                    <a:pt x="15091" y="2030"/>
                  </a:lnTo>
                  <a:cubicBezTo>
                    <a:pt x="31016" y="7853"/>
                    <a:pt x="41400" y="23514"/>
                    <a:pt x="42763" y="44412"/>
                  </a:cubicBezTo>
                  <a:cubicBezTo>
                    <a:pt x="44883" y="76746"/>
                    <a:pt x="26367" y="95161"/>
                    <a:pt x="2402" y="96736"/>
                  </a:cubicBezTo>
                  <a:lnTo>
                    <a:pt x="0" y="96411"/>
                  </a:lnTo>
                  <a:lnTo>
                    <a:pt x="0" y="86358"/>
                  </a:lnTo>
                  <a:lnTo>
                    <a:pt x="2453" y="86792"/>
                  </a:lnTo>
                  <a:cubicBezTo>
                    <a:pt x="21668" y="85534"/>
                    <a:pt x="31383" y="67132"/>
                    <a:pt x="29999" y="45809"/>
                  </a:cubicBezTo>
                  <a:cubicBezTo>
                    <a:pt x="29075" y="31807"/>
                    <a:pt x="22643" y="17691"/>
                    <a:pt x="10961" y="12065"/>
                  </a:cubicBezTo>
                  <a:lnTo>
                    <a:pt x="0" y="10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1"/>
            <p:cNvSpPr/>
            <p:nvPr/>
          </p:nvSpPr>
          <p:spPr>
            <a:xfrm>
              <a:off x="1184743" y="11129"/>
              <a:ext cx="27391" cy="79125"/>
            </a:xfrm>
            <a:custGeom>
              <a:avLst/>
              <a:gdLst/>
              <a:ahLst/>
              <a:cxnLst/>
              <a:rect l="0" t="0" r="0" b="0"/>
              <a:pathLst>
                <a:path w="27391" h="79125">
                  <a:moveTo>
                    <a:pt x="27391" y="0"/>
                  </a:moveTo>
                  <a:lnTo>
                    <a:pt x="27391" y="11704"/>
                  </a:lnTo>
                  <a:lnTo>
                    <a:pt x="23065" y="13431"/>
                  </a:lnTo>
                  <a:cubicBezTo>
                    <a:pt x="17628" y="18544"/>
                    <a:pt x="13636" y="26672"/>
                    <a:pt x="13262" y="38896"/>
                  </a:cubicBezTo>
                  <a:cubicBezTo>
                    <a:pt x="12926" y="50142"/>
                    <a:pt x="16037" y="58245"/>
                    <a:pt x="20956" y="63763"/>
                  </a:cubicBezTo>
                  <a:lnTo>
                    <a:pt x="27391" y="67010"/>
                  </a:lnTo>
                  <a:lnTo>
                    <a:pt x="27391" y="79125"/>
                  </a:lnTo>
                  <a:lnTo>
                    <a:pt x="24670" y="78507"/>
                  </a:lnTo>
                  <a:cubicBezTo>
                    <a:pt x="10890" y="73206"/>
                    <a:pt x="0" y="61391"/>
                    <a:pt x="676" y="39074"/>
                  </a:cubicBezTo>
                  <a:cubicBezTo>
                    <a:pt x="1146" y="23631"/>
                    <a:pt x="6918" y="13318"/>
                    <a:pt x="14846" y="6797"/>
                  </a:cubicBezTo>
                  <a:lnTo>
                    <a:pt x="27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2"/>
            <p:cNvSpPr/>
            <p:nvPr/>
          </p:nvSpPr>
          <p:spPr>
            <a:xfrm>
              <a:off x="1212134" y="0"/>
              <a:ext cx="37854" cy="102070"/>
            </a:xfrm>
            <a:custGeom>
              <a:avLst/>
              <a:gdLst/>
              <a:ahLst/>
              <a:cxnLst/>
              <a:rect l="0" t="0" r="0" b="0"/>
              <a:pathLst>
                <a:path w="37854" h="102070">
                  <a:moveTo>
                    <a:pt x="14827" y="0"/>
                  </a:moveTo>
                  <a:lnTo>
                    <a:pt x="26422" y="356"/>
                  </a:lnTo>
                  <a:lnTo>
                    <a:pt x="26156" y="8737"/>
                  </a:lnTo>
                  <a:lnTo>
                    <a:pt x="37854" y="11380"/>
                  </a:lnTo>
                  <a:lnTo>
                    <a:pt x="37854" y="23133"/>
                  </a:lnTo>
                  <a:lnTo>
                    <a:pt x="25750" y="17538"/>
                  </a:lnTo>
                  <a:lnTo>
                    <a:pt x="23705" y="84607"/>
                  </a:lnTo>
                  <a:lnTo>
                    <a:pt x="37854" y="78736"/>
                  </a:lnTo>
                  <a:lnTo>
                    <a:pt x="37854" y="90891"/>
                  </a:lnTo>
                  <a:lnTo>
                    <a:pt x="23438" y="93269"/>
                  </a:lnTo>
                  <a:lnTo>
                    <a:pt x="23171" y="102070"/>
                  </a:lnTo>
                  <a:lnTo>
                    <a:pt x="11437" y="101714"/>
                  </a:lnTo>
                  <a:lnTo>
                    <a:pt x="11703" y="92913"/>
                  </a:lnTo>
                  <a:lnTo>
                    <a:pt x="0" y="90254"/>
                  </a:lnTo>
                  <a:lnTo>
                    <a:pt x="0" y="78139"/>
                  </a:lnTo>
                  <a:lnTo>
                    <a:pt x="12110" y="84251"/>
                  </a:lnTo>
                  <a:lnTo>
                    <a:pt x="14154" y="17183"/>
                  </a:lnTo>
                  <a:lnTo>
                    <a:pt x="0" y="22833"/>
                  </a:lnTo>
                  <a:lnTo>
                    <a:pt x="0" y="11129"/>
                  </a:lnTo>
                  <a:lnTo>
                    <a:pt x="571" y="10820"/>
                  </a:lnTo>
                  <a:cubicBezTo>
                    <a:pt x="5220" y="9287"/>
                    <a:pt x="10014" y="8534"/>
                    <a:pt x="14561" y="8395"/>
                  </a:cubicBezTo>
                  <a:lnTo>
                    <a:pt x="14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3"/>
            <p:cNvSpPr/>
            <p:nvPr/>
          </p:nvSpPr>
          <p:spPr>
            <a:xfrm>
              <a:off x="1249988" y="11380"/>
              <a:ext cx="27370" cy="79511"/>
            </a:xfrm>
            <a:custGeom>
              <a:avLst/>
              <a:gdLst/>
              <a:ahLst/>
              <a:cxnLst/>
              <a:rect l="0" t="0" r="0" b="0"/>
              <a:pathLst>
                <a:path w="27370" h="79511">
                  <a:moveTo>
                    <a:pt x="0" y="0"/>
                  </a:moveTo>
                  <a:lnTo>
                    <a:pt x="2791" y="630"/>
                  </a:lnTo>
                  <a:cubicBezTo>
                    <a:pt x="16588" y="6179"/>
                    <a:pt x="27370" y="18833"/>
                    <a:pt x="26694" y="41046"/>
                  </a:cubicBezTo>
                  <a:cubicBezTo>
                    <a:pt x="26017" y="63258"/>
                    <a:pt x="14490" y="74841"/>
                    <a:pt x="324" y="79458"/>
                  </a:cubicBezTo>
                  <a:lnTo>
                    <a:pt x="0" y="79511"/>
                  </a:lnTo>
                  <a:lnTo>
                    <a:pt x="0" y="67356"/>
                  </a:lnTo>
                  <a:lnTo>
                    <a:pt x="4815" y="65358"/>
                  </a:lnTo>
                  <a:cubicBezTo>
                    <a:pt x="10095" y="60188"/>
                    <a:pt x="13765" y="52190"/>
                    <a:pt x="14121" y="40525"/>
                  </a:cubicBezTo>
                  <a:cubicBezTo>
                    <a:pt x="14489" y="28435"/>
                    <a:pt x="11317" y="20122"/>
                    <a:pt x="6361" y="14693"/>
                  </a:cubicBezTo>
                  <a:lnTo>
                    <a:pt x="0" y="11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"/>
            <p:cNvSpPr/>
            <p:nvPr/>
          </p:nvSpPr>
          <p:spPr>
            <a:xfrm>
              <a:off x="1290650" y="7761"/>
              <a:ext cx="81737" cy="102108"/>
            </a:xfrm>
            <a:custGeom>
              <a:avLst/>
              <a:gdLst/>
              <a:ahLst/>
              <a:cxnLst/>
              <a:rect l="0" t="0" r="0" b="0"/>
              <a:pathLst>
                <a:path w="81737" h="102108">
                  <a:moveTo>
                    <a:pt x="11621" y="0"/>
                  </a:moveTo>
                  <a:lnTo>
                    <a:pt x="22987" y="1410"/>
                  </a:lnTo>
                  <a:lnTo>
                    <a:pt x="18085" y="40754"/>
                  </a:lnTo>
                  <a:cubicBezTo>
                    <a:pt x="16269" y="55449"/>
                    <a:pt x="14453" y="67742"/>
                    <a:pt x="12078" y="80112"/>
                  </a:cubicBezTo>
                  <a:lnTo>
                    <a:pt x="12332" y="80277"/>
                  </a:lnTo>
                  <a:cubicBezTo>
                    <a:pt x="18250" y="71171"/>
                    <a:pt x="25336" y="61773"/>
                    <a:pt x="33490" y="51537"/>
                  </a:cubicBezTo>
                  <a:lnTo>
                    <a:pt x="69685" y="7227"/>
                  </a:lnTo>
                  <a:lnTo>
                    <a:pt x="81737" y="8725"/>
                  </a:lnTo>
                  <a:lnTo>
                    <a:pt x="70117" y="102108"/>
                  </a:lnTo>
                  <a:lnTo>
                    <a:pt x="58750" y="100699"/>
                  </a:lnTo>
                  <a:lnTo>
                    <a:pt x="63703" y="60935"/>
                  </a:lnTo>
                  <a:cubicBezTo>
                    <a:pt x="65583" y="45822"/>
                    <a:pt x="67107" y="34760"/>
                    <a:pt x="69533" y="23102"/>
                  </a:cubicBezTo>
                  <a:lnTo>
                    <a:pt x="69139" y="22911"/>
                  </a:lnTo>
                  <a:cubicBezTo>
                    <a:pt x="63297" y="32601"/>
                    <a:pt x="55563" y="42609"/>
                    <a:pt x="47904" y="52210"/>
                  </a:cubicBezTo>
                  <a:lnTo>
                    <a:pt x="12890" y="94984"/>
                  </a:lnTo>
                  <a:lnTo>
                    <a:pt x="0" y="93383"/>
                  </a:lnTo>
                  <a:lnTo>
                    <a:pt x="11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5"/>
            <p:cNvSpPr/>
            <p:nvPr/>
          </p:nvSpPr>
          <p:spPr>
            <a:xfrm>
              <a:off x="1372097" y="22933"/>
              <a:ext cx="90195" cy="103594"/>
            </a:xfrm>
            <a:custGeom>
              <a:avLst/>
              <a:gdLst/>
              <a:ahLst/>
              <a:cxnLst/>
              <a:rect l="0" t="0" r="0" b="0"/>
              <a:pathLst>
                <a:path w="90195" h="103594">
                  <a:moveTo>
                    <a:pt x="36093" y="0"/>
                  </a:moveTo>
                  <a:lnTo>
                    <a:pt x="90195" y="11519"/>
                  </a:lnTo>
                  <a:lnTo>
                    <a:pt x="70599" y="103594"/>
                  </a:lnTo>
                  <a:lnTo>
                    <a:pt x="58585" y="101041"/>
                  </a:lnTo>
                  <a:lnTo>
                    <a:pt x="76047" y="18936"/>
                  </a:lnTo>
                  <a:lnTo>
                    <a:pt x="45580" y="12446"/>
                  </a:lnTo>
                  <a:lnTo>
                    <a:pt x="39662" y="40322"/>
                  </a:lnTo>
                  <a:cubicBezTo>
                    <a:pt x="35420" y="60261"/>
                    <a:pt x="29845" y="82359"/>
                    <a:pt x="15011" y="88341"/>
                  </a:cubicBezTo>
                  <a:cubicBezTo>
                    <a:pt x="11125" y="89801"/>
                    <a:pt x="5334" y="90856"/>
                    <a:pt x="0" y="89725"/>
                  </a:cubicBezTo>
                  <a:lnTo>
                    <a:pt x="533" y="79832"/>
                  </a:lnTo>
                  <a:cubicBezTo>
                    <a:pt x="4369" y="79946"/>
                    <a:pt x="8636" y="78702"/>
                    <a:pt x="11290" y="76987"/>
                  </a:cubicBezTo>
                  <a:cubicBezTo>
                    <a:pt x="20206" y="71310"/>
                    <a:pt x="24701" y="53568"/>
                    <a:pt x="27838" y="38798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6"/>
            <p:cNvSpPr/>
            <p:nvPr/>
          </p:nvSpPr>
          <p:spPr>
            <a:xfrm>
              <a:off x="1463397" y="41669"/>
              <a:ext cx="34479" cy="99099"/>
            </a:xfrm>
            <a:custGeom>
              <a:avLst/>
              <a:gdLst/>
              <a:ahLst/>
              <a:cxnLst/>
              <a:rect l="0" t="0" r="0" b="0"/>
              <a:pathLst>
                <a:path w="34479" h="99099">
                  <a:moveTo>
                    <a:pt x="26683" y="0"/>
                  </a:moveTo>
                  <a:lnTo>
                    <a:pt x="34479" y="2310"/>
                  </a:lnTo>
                  <a:lnTo>
                    <a:pt x="34479" y="16477"/>
                  </a:lnTo>
                  <a:lnTo>
                    <a:pt x="28334" y="37198"/>
                  </a:lnTo>
                  <a:lnTo>
                    <a:pt x="34479" y="38626"/>
                  </a:lnTo>
                  <a:lnTo>
                    <a:pt x="34479" y="48410"/>
                  </a:lnTo>
                  <a:lnTo>
                    <a:pt x="25603" y="46444"/>
                  </a:lnTo>
                  <a:lnTo>
                    <a:pt x="14237" y="84734"/>
                  </a:lnTo>
                  <a:cubicBezTo>
                    <a:pt x="16751" y="86068"/>
                    <a:pt x="19660" y="87071"/>
                    <a:pt x="23673" y="88265"/>
                  </a:cubicBezTo>
                  <a:lnTo>
                    <a:pt x="34479" y="88357"/>
                  </a:lnTo>
                  <a:lnTo>
                    <a:pt x="34479" y="99099"/>
                  </a:lnTo>
                  <a:lnTo>
                    <a:pt x="17894" y="96457"/>
                  </a:lnTo>
                  <a:cubicBezTo>
                    <a:pt x="9728" y="94031"/>
                    <a:pt x="3721" y="91668"/>
                    <a:pt x="0" y="89992"/>
                  </a:cubicBezTo>
                  <a:lnTo>
                    <a:pt x="26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7"/>
            <p:cNvSpPr/>
            <p:nvPr/>
          </p:nvSpPr>
          <p:spPr>
            <a:xfrm>
              <a:off x="1497876" y="80295"/>
              <a:ext cx="37568" cy="60829"/>
            </a:xfrm>
            <a:custGeom>
              <a:avLst/>
              <a:gdLst/>
              <a:ahLst/>
              <a:cxnLst/>
              <a:rect l="0" t="0" r="0" b="0"/>
              <a:pathLst>
                <a:path w="37568" h="60829">
                  <a:moveTo>
                    <a:pt x="0" y="0"/>
                  </a:moveTo>
                  <a:lnTo>
                    <a:pt x="5170" y="1201"/>
                  </a:lnTo>
                  <a:cubicBezTo>
                    <a:pt x="23649" y="6688"/>
                    <a:pt x="37568" y="19693"/>
                    <a:pt x="31637" y="39657"/>
                  </a:cubicBezTo>
                  <a:cubicBezTo>
                    <a:pt x="29148" y="48090"/>
                    <a:pt x="24626" y="53449"/>
                    <a:pt x="18962" y="56865"/>
                  </a:cubicBezTo>
                  <a:cubicBezTo>
                    <a:pt x="14124" y="59659"/>
                    <a:pt x="8352" y="60825"/>
                    <a:pt x="2232" y="60829"/>
                  </a:cubicBezTo>
                  <a:lnTo>
                    <a:pt x="0" y="60473"/>
                  </a:lnTo>
                  <a:lnTo>
                    <a:pt x="0" y="49731"/>
                  </a:lnTo>
                  <a:lnTo>
                    <a:pt x="7562" y="49795"/>
                  </a:lnTo>
                  <a:cubicBezTo>
                    <a:pt x="12942" y="47804"/>
                    <a:pt x="17209" y="43607"/>
                    <a:pt x="19254" y="36711"/>
                  </a:cubicBezTo>
                  <a:cubicBezTo>
                    <a:pt x="23458" y="22512"/>
                    <a:pt x="13679" y="13787"/>
                    <a:pt x="814" y="9964"/>
                  </a:cubicBezTo>
                  <a:lnTo>
                    <a:pt x="0" y="97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8"/>
            <p:cNvSpPr/>
            <p:nvPr/>
          </p:nvSpPr>
          <p:spPr>
            <a:xfrm>
              <a:off x="1497876" y="43979"/>
              <a:ext cx="3862" cy="14167"/>
            </a:xfrm>
            <a:custGeom>
              <a:avLst/>
              <a:gdLst/>
              <a:ahLst/>
              <a:cxnLst/>
              <a:rect l="0" t="0" r="0" b="0"/>
              <a:pathLst>
                <a:path w="3862" h="14167">
                  <a:moveTo>
                    <a:pt x="0" y="0"/>
                  </a:moveTo>
                  <a:lnTo>
                    <a:pt x="3862" y="1145"/>
                  </a:lnTo>
                  <a:lnTo>
                    <a:pt x="0" y="14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9"/>
            <p:cNvSpPr/>
            <p:nvPr/>
          </p:nvSpPr>
          <p:spPr>
            <a:xfrm>
              <a:off x="1563671" y="77455"/>
              <a:ext cx="93853" cy="111341"/>
            </a:xfrm>
            <a:custGeom>
              <a:avLst/>
              <a:gdLst/>
              <a:ahLst/>
              <a:cxnLst/>
              <a:rect l="0" t="0" r="0" b="0"/>
              <a:pathLst>
                <a:path w="93853" h="111341">
                  <a:moveTo>
                    <a:pt x="35916" y="0"/>
                  </a:moveTo>
                  <a:lnTo>
                    <a:pt x="47015" y="4585"/>
                  </a:lnTo>
                  <a:lnTo>
                    <a:pt x="31077" y="43180"/>
                  </a:lnTo>
                  <a:lnTo>
                    <a:pt x="34569" y="44615"/>
                  </a:lnTo>
                  <a:lnTo>
                    <a:pt x="80315" y="18339"/>
                  </a:lnTo>
                  <a:lnTo>
                    <a:pt x="93853" y="23927"/>
                  </a:lnTo>
                  <a:lnTo>
                    <a:pt x="44488" y="50216"/>
                  </a:lnTo>
                  <a:cubicBezTo>
                    <a:pt x="58014" y="58064"/>
                    <a:pt x="59944" y="69139"/>
                    <a:pt x="59601" y="82740"/>
                  </a:cubicBezTo>
                  <a:cubicBezTo>
                    <a:pt x="59156" y="92976"/>
                    <a:pt x="58306" y="101994"/>
                    <a:pt x="58979" y="111341"/>
                  </a:cubicBezTo>
                  <a:lnTo>
                    <a:pt x="46837" y="106337"/>
                  </a:lnTo>
                  <a:cubicBezTo>
                    <a:pt x="46203" y="99111"/>
                    <a:pt x="46939" y="90360"/>
                    <a:pt x="47447" y="82563"/>
                  </a:cubicBezTo>
                  <a:cubicBezTo>
                    <a:pt x="48196" y="69418"/>
                    <a:pt x="45885" y="59258"/>
                    <a:pt x="31178" y="53187"/>
                  </a:cubicBezTo>
                  <a:lnTo>
                    <a:pt x="27572" y="51689"/>
                  </a:lnTo>
                  <a:lnTo>
                    <a:pt x="11100" y="91567"/>
                  </a:lnTo>
                  <a:lnTo>
                    <a:pt x="0" y="86982"/>
                  </a:lnTo>
                  <a:lnTo>
                    <a:pt x="359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10"/>
            <p:cNvSpPr/>
            <p:nvPr/>
          </p:nvSpPr>
          <p:spPr>
            <a:xfrm>
              <a:off x="1632843" y="106630"/>
              <a:ext cx="101257" cy="94698"/>
            </a:xfrm>
            <a:custGeom>
              <a:avLst/>
              <a:gdLst/>
              <a:ahLst/>
              <a:cxnLst/>
              <a:rect l="0" t="0" r="0" b="0"/>
              <a:pathLst>
                <a:path w="101257" h="94698">
                  <a:moveTo>
                    <a:pt x="36093" y="0"/>
                  </a:moveTo>
                  <a:lnTo>
                    <a:pt x="48425" y="6236"/>
                  </a:lnTo>
                  <a:lnTo>
                    <a:pt x="46990" y="50559"/>
                  </a:lnTo>
                  <a:cubicBezTo>
                    <a:pt x="46584" y="56617"/>
                    <a:pt x="46050" y="62598"/>
                    <a:pt x="45593" y="68466"/>
                  </a:cubicBezTo>
                  <a:lnTo>
                    <a:pt x="45847" y="68606"/>
                  </a:lnTo>
                  <a:cubicBezTo>
                    <a:pt x="49479" y="65113"/>
                    <a:pt x="53619" y="60960"/>
                    <a:pt x="58712" y="56172"/>
                  </a:cubicBezTo>
                  <a:lnTo>
                    <a:pt x="89801" y="27140"/>
                  </a:lnTo>
                  <a:lnTo>
                    <a:pt x="101257" y="32944"/>
                  </a:lnTo>
                  <a:lnTo>
                    <a:pt x="61849" y="67297"/>
                  </a:lnTo>
                  <a:cubicBezTo>
                    <a:pt x="51498" y="76302"/>
                    <a:pt x="39776" y="86487"/>
                    <a:pt x="30023" y="91262"/>
                  </a:cubicBezTo>
                  <a:cubicBezTo>
                    <a:pt x="25546" y="93301"/>
                    <a:pt x="21342" y="94421"/>
                    <a:pt x="17323" y="94559"/>
                  </a:cubicBezTo>
                  <a:cubicBezTo>
                    <a:pt x="13303" y="94698"/>
                    <a:pt x="9468" y="93853"/>
                    <a:pt x="5728" y="91961"/>
                  </a:cubicBezTo>
                  <a:cubicBezTo>
                    <a:pt x="2984" y="90576"/>
                    <a:pt x="1105" y="89319"/>
                    <a:pt x="0" y="88125"/>
                  </a:cubicBezTo>
                  <a:lnTo>
                    <a:pt x="5588" y="79845"/>
                  </a:lnTo>
                  <a:cubicBezTo>
                    <a:pt x="6337" y="80544"/>
                    <a:pt x="7518" y="81293"/>
                    <a:pt x="9385" y="82233"/>
                  </a:cubicBezTo>
                  <a:cubicBezTo>
                    <a:pt x="18110" y="86652"/>
                    <a:pt x="27444" y="80874"/>
                    <a:pt x="33147" y="76098"/>
                  </a:cubicBezTo>
                  <a:cubicBezTo>
                    <a:pt x="34950" y="74676"/>
                    <a:pt x="35280" y="73431"/>
                    <a:pt x="35293" y="70929"/>
                  </a:cubicBezTo>
                  <a:lnTo>
                    <a:pt x="36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11"/>
            <p:cNvSpPr/>
            <p:nvPr/>
          </p:nvSpPr>
          <p:spPr>
            <a:xfrm>
              <a:off x="1700565" y="149126"/>
              <a:ext cx="55761" cy="86017"/>
            </a:xfrm>
            <a:custGeom>
              <a:avLst/>
              <a:gdLst/>
              <a:ahLst/>
              <a:cxnLst/>
              <a:rect l="0" t="0" r="0" b="0"/>
              <a:pathLst>
                <a:path w="55761" h="86017">
                  <a:moveTo>
                    <a:pt x="47892" y="0"/>
                  </a:moveTo>
                  <a:lnTo>
                    <a:pt x="55761" y="3930"/>
                  </a:lnTo>
                  <a:lnTo>
                    <a:pt x="55761" y="14773"/>
                  </a:lnTo>
                  <a:lnTo>
                    <a:pt x="53759" y="13792"/>
                  </a:lnTo>
                  <a:lnTo>
                    <a:pt x="34938" y="45174"/>
                  </a:lnTo>
                  <a:cubicBezTo>
                    <a:pt x="36843" y="47142"/>
                    <a:pt x="39573" y="49111"/>
                    <a:pt x="43053" y="51194"/>
                  </a:cubicBezTo>
                  <a:lnTo>
                    <a:pt x="55761" y="54430"/>
                  </a:lnTo>
                  <a:lnTo>
                    <a:pt x="55761" y="65612"/>
                  </a:lnTo>
                  <a:lnTo>
                    <a:pt x="53203" y="65661"/>
                  </a:lnTo>
                  <a:cubicBezTo>
                    <a:pt x="48108" y="64618"/>
                    <a:pt x="42869" y="62490"/>
                    <a:pt x="37783" y="59436"/>
                  </a:cubicBezTo>
                  <a:cubicBezTo>
                    <a:pt x="34671" y="57557"/>
                    <a:pt x="31864" y="55715"/>
                    <a:pt x="29832" y="53670"/>
                  </a:cubicBezTo>
                  <a:lnTo>
                    <a:pt x="10414" y="86017"/>
                  </a:lnTo>
                  <a:lnTo>
                    <a:pt x="0" y="79769"/>
                  </a:lnTo>
                  <a:lnTo>
                    <a:pt x="478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12"/>
            <p:cNvSpPr/>
            <p:nvPr/>
          </p:nvSpPr>
          <p:spPr>
            <a:xfrm>
              <a:off x="1756326" y="153055"/>
              <a:ext cx="33800" cy="61682"/>
            </a:xfrm>
            <a:custGeom>
              <a:avLst/>
              <a:gdLst/>
              <a:ahLst/>
              <a:cxnLst/>
              <a:rect l="0" t="0" r="0" b="0"/>
              <a:pathLst>
                <a:path w="33800" h="61682">
                  <a:moveTo>
                    <a:pt x="0" y="0"/>
                  </a:moveTo>
                  <a:lnTo>
                    <a:pt x="13061" y="6522"/>
                  </a:lnTo>
                  <a:cubicBezTo>
                    <a:pt x="23361" y="12695"/>
                    <a:pt x="29457" y="19629"/>
                    <a:pt x="31666" y="26817"/>
                  </a:cubicBezTo>
                  <a:cubicBezTo>
                    <a:pt x="33800" y="33307"/>
                    <a:pt x="32898" y="40749"/>
                    <a:pt x="28593" y="47937"/>
                  </a:cubicBezTo>
                  <a:cubicBezTo>
                    <a:pt x="24211" y="55252"/>
                    <a:pt x="18598" y="59698"/>
                    <a:pt x="12007" y="61450"/>
                  </a:cubicBezTo>
                  <a:lnTo>
                    <a:pt x="0" y="61682"/>
                  </a:lnTo>
                  <a:lnTo>
                    <a:pt x="0" y="50501"/>
                  </a:lnTo>
                  <a:lnTo>
                    <a:pt x="4795" y="51722"/>
                  </a:lnTo>
                  <a:cubicBezTo>
                    <a:pt x="10035" y="50897"/>
                    <a:pt x="14540" y="47734"/>
                    <a:pt x="17887" y="42159"/>
                  </a:cubicBezTo>
                  <a:cubicBezTo>
                    <a:pt x="24288" y="31504"/>
                    <a:pt x="19830" y="21826"/>
                    <a:pt x="8336" y="14930"/>
                  </a:cubicBezTo>
                  <a:lnTo>
                    <a:pt x="0" y="108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13"/>
            <p:cNvSpPr/>
            <p:nvPr/>
          </p:nvSpPr>
          <p:spPr>
            <a:xfrm>
              <a:off x="1763693" y="190503"/>
              <a:ext cx="105537" cy="113805"/>
            </a:xfrm>
            <a:custGeom>
              <a:avLst/>
              <a:gdLst/>
              <a:ahLst/>
              <a:cxnLst/>
              <a:rect l="0" t="0" r="0" b="0"/>
              <a:pathLst>
                <a:path w="105537" h="113805">
                  <a:moveTo>
                    <a:pt x="54204" y="0"/>
                  </a:moveTo>
                  <a:lnTo>
                    <a:pt x="64033" y="6909"/>
                  </a:lnTo>
                  <a:lnTo>
                    <a:pt x="39979" y="41085"/>
                  </a:lnTo>
                  <a:lnTo>
                    <a:pt x="43078" y="43269"/>
                  </a:lnTo>
                  <a:lnTo>
                    <a:pt x="93523" y="27661"/>
                  </a:lnTo>
                  <a:lnTo>
                    <a:pt x="105537" y="36106"/>
                  </a:lnTo>
                  <a:lnTo>
                    <a:pt x="51536" y="50927"/>
                  </a:lnTo>
                  <a:cubicBezTo>
                    <a:pt x="63017" y="61569"/>
                    <a:pt x="62459" y="72796"/>
                    <a:pt x="59144" y="86017"/>
                  </a:cubicBezTo>
                  <a:cubicBezTo>
                    <a:pt x="56452" y="95923"/>
                    <a:pt x="53645" y="104546"/>
                    <a:pt x="52248" y="113805"/>
                  </a:cubicBezTo>
                  <a:lnTo>
                    <a:pt x="41504" y="106248"/>
                  </a:lnTo>
                  <a:cubicBezTo>
                    <a:pt x="42456" y="99060"/>
                    <a:pt x="45110" y="90678"/>
                    <a:pt x="47320" y="83160"/>
                  </a:cubicBezTo>
                  <a:cubicBezTo>
                    <a:pt x="50927" y="70498"/>
                    <a:pt x="50914" y="60071"/>
                    <a:pt x="37871" y="50889"/>
                  </a:cubicBezTo>
                  <a:lnTo>
                    <a:pt x="34671" y="48641"/>
                  </a:lnTo>
                  <a:lnTo>
                    <a:pt x="9817" y="83960"/>
                  </a:lnTo>
                  <a:lnTo>
                    <a:pt x="0" y="77051"/>
                  </a:lnTo>
                  <a:lnTo>
                    <a:pt x="542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14"/>
            <p:cNvSpPr/>
            <p:nvPr/>
          </p:nvSpPr>
          <p:spPr>
            <a:xfrm>
              <a:off x="1825561" y="239396"/>
              <a:ext cx="114656" cy="117666"/>
            </a:xfrm>
            <a:custGeom>
              <a:avLst/>
              <a:gdLst/>
              <a:ahLst/>
              <a:cxnLst/>
              <a:rect l="0" t="0" r="0" b="0"/>
              <a:pathLst>
                <a:path w="114656" h="117666">
                  <a:moveTo>
                    <a:pt x="60338" y="0"/>
                  </a:moveTo>
                  <a:lnTo>
                    <a:pt x="69139" y="7341"/>
                  </a:lnTo>
                  <a:lnTo>
                    <a:pt x="43713" y="37833"/>
                  </a:lnTo>
                  <a:cubicBezTo>
                    <a:pt x="34227" y="49213"/>
                    <a:pt x="26035" y="58585"/>
                    <a:pt x="17335" y="67716"/>
                  </a:cubicBezTo>
                  <a:lnTo>
                    <a:pt x="17475" y="67996"/>
                  </a:lnTo>
                  <a:cubicBezTo>
                    <a:pt x="27381" y="63538"/>
                    <a:pt x="38430" y="59461"/>
                    <a:pt x="50851" y="55245"/>
                  </a:cubicBezTo>
                  <a:lnTo>
                    <a:pt x="105321" y="37516"/>
                  </a:lnTo>
                  <a:lnTo>
                    <a:pt x="114656" y="45301"/>
                  </a:lnTo>
                  <a:lnTo>
                    <a:pt x="54318" y="117666"/>
                  </a:lnTo>
                  <a:lnTo>
                    <a:pt x="45517" y="110312"/>
                  </a:lnTo>
                  <a:lnTo>
                    <a:pt x="71209" y="79515"/>
                  </a:lnTo>
                  <a:cubicBezTo>
                    <a:pt x="80975" y="67805"/>
                    <a:pt x="88240" y="59309"/>
                    <a:pt x="96596" y="50813"/>
                  </a:cubicBezTo>
                  <a:lnTo>
                    <a:pt x="96368" y="50445"/>
                  </a:lnTo>
                  <a:cubicBezTo>
                    <a:pt x="86208" y="55423"/>
                    <a:pt x="74270" y="59677"/>
                    <a:pt x="62624" y="63614"/>
                  </a:cubicBezTo>
                  <a:lnTo>
                    <a:pt x="9982" y="80683"/>
                  </a:lnTo>
                  <a:lnTo>
                    <a:pt x="0" y="72365"/>
                  </a:lnTo>
                  <a:lnTo>
                    <a:pt x="603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15"/>
            <p:cNvSpPr/>
            <p:nvPr/>
          </p:nvSpPr>
          <p:spPr>
            <a:xfrm>
              <a:off x="1895408" y="304455"/>
              <a:ext cx="116091" cy="116167"/>
            </a:xfrm>
            <a:custGeom>
              <a:avLst/>
              <a:gdLst/>
              <a:ahLst/>
              <a:cxnLst/>
              <a:rect l="0" t="0" r="0" b="0"/>
              <a:pathLst>
                <a:path w="116091" h="116167">
                  <a:moveTo>
                    <a:pt x="66472" y="0"/>
                  </a:moveTo>
                  <a:lnTo>
                    <a:pt x="75095" y="8585"/>
                  </a:lnTo>
                  <a:lnTo>
                    <a:pt x="47282" y="36500"/>
                  </a:lnTo>
                  <a:lnTo>
                    <a:pt x="79565" y="68656"/>
                  </a:lnTo>
                  <a:lnTo>
                    <a:pt x="107378" y="40742"/>
                  </a:lnTo>
                  <a:lnTo>
                    <a:pt x="116091" y="49416"/>
                  </a:lnTo>
                  <a:lnTo>
                    <a:pt x="49606" y="116167"/>
                  </a:lnTo>
                  <a:lnTo>
                    <a:pt x="40894" y="107480"/>
                  </a:lnTo>
                  <a:lnTo>
                    <a:pt x="72072" y="76187"/>
                  </a:lnTo>
                  <a:lnTo>
                    <a:pt x="39789" y="44031"/>
                  </a:lnTo>
                  <a:lnTo>
                    <a:pt x="8611" y="75324"/>
                  </a:lnTo>
                  <a:lnTo>
                    <a:pt x="0" y="66739"/>
                  </a:lnTo>
                  <a:lnTo>
                    <a:pt x="664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16"/>
            <p:cNvSpPr/>
            <p:nvPr/>
          </p:nvSpPr>
          <p:spPr>
            <a:xfrm>
              <a:off x="1965960" y="390104"/>
              <a:ext cx="53747" cy="90948"/>
            </a:xfrm>
            <a:custGeom>
              <a:avLst/>
              <a:gdLst/>
              <a:ahLst/>
              <a:cxnLst/>
              <a:rect l="0" t="0" r="0" b="0"/>
              <a:pathLst>
                <a:path w="53747" h="90948">
                  <a:moveTo>
                    <a:pt x="53747" y="0"/>
                  </a:moveTo>
                  <a:lnTo>
                    <a:pt x="53747" y="12001"/>
                  </a:lnTo>
                  <a:lnTo>
                    <a:pt x="46610" y="13989"/>
                  </a:lnTo>
                  <a:cubicBezTo>
                    <a:pt x="42239" y="16006"/>
                    <a:pt x="37973" y="18754"/>
                    <a:pt x="34011" y="22068"/>
                  </a:cubicBezTo>
                  <a:cubicBezTo>
                    <a:pt x="18567" y="34959"/>
                    <a:pt x="11735" y="54860"/>
                    <a:pt x="24003" y="69541"/>
                  </a:cubicBezTo>
                  <a:cubicBezTo>
                    <a:pt x="30182" y="76939"/>
                    <a:pt x="38418" y="79885"/>
                    <a:pt x="47158" y="79269"/>
                  </a:cubicBezTo>
                  <a:lnTo>
                    <a:pt x="53747" y="77543"/>
                  </a:lnTo>
                  <a:lnTo>
                    <a:pt x="53747" y="89676"/>
                  </a:lnTo>
                  <a:lnTo>
                    <a:pt x="45423" y="90948"/>
                  </a:lnTo>
                  <a:cubicBezTo>
                    <a:pt x="33941" y="90217"/>
                    <a:pt x="23641" y="84584"/>
                    <a:pt x="15939" y="75370"/>
                  </a:cubicBezTo>
                  <a:cubicBezTo>
                    <a:pt x="0" y="56295"/>
                    <a:pt x="3594" y="30539"/>
                    <a:pt x="25464" y="12277"/>
                  </a:cubicBezTo>
                  <a:cubicBezTo>
                    <a:pt x="31198" y="7489"/>
                    <a:pt x="37180" y="4004"/>
                    <a:pt x="43180" y="1772"/>
                  </a:cubicBezTo>
                  <a:lnTo>
                    <a:pt x="53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17"/>
            <p:cNvSpPr/>
            <p:nvPr/>
          </p:nvSpPr>
          <p:spPr>
            <a:xfrm>
              <a:off x="2019707" y="388887"/>
              <a:ext cx="54139" cy="90893"/>
            </a:xfrm>
            <a:custGeom>
              <a:avLst/>
              <a:gdLst/>
              <a:ahLst/>
              <a:cxnLst/>
              <a:rect l="0" t="0" r="0" b="0"/>
              <a:pathLst>
                <a:path w="54139" h="90893">
                  <a:moveTo>
                    <a:pt x="7256" y="0"/>
                  </a:moveTo>
                  <a:cubicBezTo>
                    <a:pt x="18866" y="445"/>
                    <a:pt x="29622" y="5696"/>
                    <a:pt x="37680" y="15348"/>
                  </a:cubicBezTo>
                  <a:cubicBezTo>
                    <a:pt x="54139" y="35071"/>
                    <a:pt x="49695" y="60446"/>
                    <a:pt x="28257" y="78340"/>
                  </a:cubicBezTo>
                  <a:cubicBezTo>
                    <a:pt x="22041" y="83534"/>
                    <a:pt x="15766" y="87173"/>
                    <a:pt x="9610" y="89423"/>
                  </a:cubicBezTo>
                  <a:lnTo>
                    <a:pt x="0" y="90893"/>
                  </a:lnTo>
                  <a:lnTo>
                    <a:pt x="0" y="78760"/>
                  </a:lnTo>
                  <a:lnTo>
                    <a:pt x="6707" y="77002"/>
                  </a:lnTo>
                  <a:cubicBezTo>
                    <a:pt x="11136" y="75024"/>
                    <a:pt x="15497" y="72266"/>
                    <a:pt x="19596" y="68840"/>
                  </a:cubicBezTo>
                  <a:cubicBezTo>
                    <a:pt x="33959" y="56852"/>
                    <a:pt x="42697" y="36811"/>
                    <a:pt x="29718" y="21279"/>
                  </a:cubicBezTo>
                  <a:cubicBezTo>
                    <a:pt x="23266" y="13557"/>
                    <a:pt x="14865" y="10744"/>
                    <a:pt x="6095" y="11519"/>
                  </a:cubicBezTo>
                  <a:lnTo>
                    <a:pt x="0" y="13218"/>
                  </a:lnTo>
                  <a:lnTo>
                    <a:pt x="0" y="1217"/>
                  </a:lnTo>
                  <a:lnTo>
                    <a:pt x="72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18"/>
            <p:cNvSpPr/>
            <p:nvPr/>
          </p:nvSpPr>
          <p:spPr>
            <a:xfrm>
              <a:off x="2036684" y="488074"/>
              <a:ext cx="47473" cy="38100"/>
            </a:xfrm>
            <a:custGeom>
              <a:avLst/>
              <a:gdLst/>
              <a:ahLst/>
              <a:cxnLst/>
              <a:rect l="0" t="0" r="0" b="0"/>
              <a:pathLst>
                <a:path w="47473" h="38100">
                  <a:moveTo>
                    <a:pt x="41707" y="0"/>
                  </a:moveTo>
                  <a:lnTo>
                    <a:pt x="47473" y="8065"/>
                  </a:lnTo>
                  <a:lnTo>
                    <a:pt x="37376" y="38100"/>
                  </a:lnTo>
                  <a:lnTo>
                    <a:pt x="5677" y="37935"/>
                  </a:lnTo>
                  <a:lnTo>
                    <a:pt x="0" y="29985"/>
                  </a:lnTo>
                  <a:lnTo>
                    <a:pt x="31686" y="30150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19"/>
            <p:cNvSpPr/>
            <p:nvPr/>
          </p:nvSpPr>
          <p:spPr>
            <a:xfrm>
              <a:off x="2023450" y="469557"/>
              <a:ext cx="47472" cy="38113"/>
            </a:xfrm>
            <a:custGeom>
              <a:avLst/>
              <a:gdLst/>
              <a:ahLst/>
              <a:cxnLst/>
              <a:rect l="0" t="0" r="0" b="0"/>
              <a:pathLst>
                <a:path w="47472" h="38113">
                  <a:moveTo>
                    <a:pt x="41707" y="0"/>
                  </a:moveTo>
                  <a:lnTo>
                    <a:pt x="47472" y="8065"/>
                  </a:lnTo>
                  <a:lnTo>
                    <a:pt x="37376" y="38113"/>
                  </a:lnTo>
                  <a:lnTo>
                    <a:pt x="5677" y="37935"/>
                  </a:lnTo>
                  <a:lnTo>
                    <a:pt x="0" y="29997"/>
                  </a:lnTo>
                  <a:lnTo>
                    <a:pt x="31686" y="30163"/>
                  </a:lnTo>
                  <a:lnTo>
                    <a:pt x="41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0"/>
            <p:cNvSpPr/>
            <p:nvPr/>
          </p:nvSpPr>
          <p:spPr>
            <a:xfrm>
              <a:off x="2070208" y="537747"/>
              <a:ext cx="129489" cy="130683"/>
            </a:xfrm>
            <a:custGeom>
              <a:avLst/>
              <a:gdLst/>
              <a:ahLst/>
              <a:cxnLst/>
              <a:rect l="0" t="0" r="0" b="0"/>
              <a:pathLst>
                <a:path w="129489" h="130683">
                  <a:moveTo>
                    <a:pt x="82423" y="0"/>
                  </a:moveTo>
                  <a:lnTo>
                    <a:pt x="88240" y="10516"/>
                  </a:lnTo>
                  <a:lnTo>
                    <a:pt x="14745" y="51156"/>
                  </a:lnTo>
                  <a:lnTo>
                    <a:pt x="29553" y="77940"/>
                  </a:lnTo>
                  <a:lnTo>
                    <a:pt x="103048" y="37287"/>
                  </a:lnTo>
                  <a:lnTo>
                    <a:pt x="108864" y="47816"/>
                  </a:lnTo>
                  <a:lnTo>
                    <a:pt x="35370" y="88455"/>
                  </a:lnTo>
                  <a:lnTo>
                    <a:pt x="50114" y="115113"/>
                  </a:lnTo>
                  <a:lnTo>
                    <a:pt x="123609" y="74460"/>
                  </a:lnTo>
                  <a:lnTo>
                    <a:pt x="129489" y="85103"/>
                  </a:lnTo>
                  <a:lnTo>
                    <a:pt x="47079" y="130683"/>
                  </a:lnTo>
                  <a:lnTo>
                    <a:pt x="0" y="45580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1"/>
            <p:cNvSpPr/>
            <p:nvPr/>
          </p:nvSpPr>
          <p:spPr>
            <a:xfrm>
              <a:off x="2130239" y="659121"/>
              <a:ext cx="106147" cy="88149"/>
            </a:xfrm>
            <a:custGeom>
              <a:avLst/>
              <a:gdLst/>
              <a:ahLst/>
              <a:cxnLst/>
              <a:rect l="0" t="0" r="0" b="0"/>
              <a:pathLst>
                <a:path w="106147" h="88149">
                  <a:moveTo>
                    <a:pt x="55879" y="746"/>
                  </a:moveTo>
                  <a:cubicBezTo>
                    <a:pt x="75224" y="0"/>
                    <a:pt x="92177" y="10892"/>
                    <a:pt x="100863" y="30999"/>
                  </a:cubicBezTo>
                  <a:cubicBezTo>
                    <a:pt x="105524" y="41782"/>
                    <a:pt x="106147" y="49580"/>
                    <a:pt x="105880" y="53186"/>
                  </a:cubicBezTo>
                  <a:lnTo>
                    <a:pt x="95618" y="54431"/>
                  </a:lnTo>
                  <a:cubicBezTo>
                    <a:pt x="95834" y="49312"/>
                    <a:pt x="94767" y="42620"/>
                    <a:pt x="91668" y="35444"/>
                  </a:cubicBezTo>
                  <a:cubicBezTo>
                    <a:pt x="82918" y="15162"/>
                    <a:pt x="64135" y="7288"/>
                    <a:pt x="41427" y="17093"/>
                  </a:cubicBezTo>
                  <a:cubicBezTo>
                    <a:pt x="20257" y="26250"/>
                    <a:pt x="11925" y="44309"/>
                    <a:pt x="21018" y="65340"/>
                  </a:cubicBezTo>
                  <a:cubicBezTo>
                    <a:pt x="23952" y="72147"/>
                    <a:pt x="28359" y="78459"/>
                    <a:pt x="32474" y="82015"/>
                  </a:cubicBezTo>
                  <a:lnTo>
                    <a:pt x="24625" y="88149"/>
                  </a:lnTo>
                  <a:cubicBezTo>
                    <a:pt x="20790" y="84924"/>
                    <a:pt x="15075" y="77659"/>
                    <a:pt x="10528" y="67144"/>
                  </a:cubicBezTo>
                  <a:cubicBezTo>
                    <a:pt x="0" y="42772"/>
                    <a:pt x="7594" y="17715"/>
                    <a:pt x="35954" y="5460"/>
                  </a:cubicBezTo>
                  <a:cubicBezTo>
                    <a:pt x="42716" y="2536"/>
                    <a:pt x="49431" y="994"/>
                    <a:pt x="55879" y="74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22"/>
            <p:cNvSpPr/>
            <p:nvPr/>
          </p:nvSpPr>
          <p:spPr>
            <a:xfrm>
              <a:off x="2157100" y="731985"/>
              <a:ext cx="109436" cy="90970"/>
            </a:xfrm>
            <a:custGeom>
              <a:avLst/>
              <a:gdLst/>
              <a:ahLst/>
              <a:cxnLst/>
              <a:rect l="0" t="0" r="0" b="0"/>
              <a:pathLst>
                <a:path w="109436" h="90970">
                  <a:moveTo>
                    <a:pt x="89065" y="0"/>
                  </a:moveTo>
                  <a:lnTo>
                    <a:pt x="92977" y="11366"/>
                  </a:lnTo>
                  <a:lnTo>
                    <a:pt x="53454" y="24917"/>
                  </a:lnTo>
                  <a:lnTo>
                    <a:pt x="54674" y="28499"/>
                  </a:lnTo>
                  <a:lnTo>
                    <a:pt x="104673" y="45466"/>
                  </a:lnTo>
                  <a:lnTo>
                    <a:pt x="109436" y="59334"/>
                  </a:lnTo>
                  <a:lnTo>
                    <a:pt x="57036" y="39662"/>
                  </a:lnTo>
                  <a:cubicBezTo>
                    <a:pt x="60084" y="55004"/>
                    <a:pt x="53036" y="63767"/>
                    <a:pt x="42609" y="72517"/>
                  </a:cubicBezTo>
                  <a:cubicBezTo>
                    <a:pt x="34620" y="78956"/>
                    <a:pt x="27280" y="84277"/>
                    <a:pt x="20727" y="90970"/>
                  </a:cubicBezTo>
                  <a:lnTo>
                    <a:pt x="16459" y="78537"/>
                  </a:lnTo>
                  <a:cubicBezTo>
                    <a:pt x="21451" y="73279"/>
                    <a:pt x="28512" y="68047"/>
                    <a:pt x="34697" y="63271"/>
                  </a:cubicBezTo>
                  <a:cubicBezTo>
                    <a:pt x="45060" y="55131"/>
                    <a:pt x="51169" y="46685"/>
                    <a:pt x="46000" y="31623"/>
                  </a:cubicBezTo>
                  <a:lnTo>
                    <a:pt x="44729" y="27927"/>
                  </a:lnTo>
                  <a:lnTo>
                    <a:pt x="3886" y="41923"/>
                  </a:lnTo>
                  <a:lnTo>
                    <a:pt x="0" y="30569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23"/>
            <p:cNvSpPr/>
            <p:nvPr/>
          </p:nvSpPr>
          <p:spPr>
            <a:xfrm>
              <a:off x="1181318" y="2093431"/>
              <a:ext cx="85988" cy="237465"/>
            </a:xfrm>
            <a:custGeom>
              <a:avLst/>
              <a:gdLst/>
              <a:ahLst/>
              <a:cxnLst/>
              <a:rect l="0" t="0" r="0" b="0"/>
              <a:pathLst>
                <a:path w="85988" h="237465">
                  <a:moveTo>
                    <a:pt x="70790" y="0"/>
                  </a:moveTo>
                  <a:lnTo>
                    <a:pt x="85988" y="957"/>
                  </a:lnTo>
                  <a:lnTo>
                    <a:pt x="85988" y="40416"/>
                  </a:lnTo>
                  <a:lnTo>
                    <a:pt x="75438" y="39522"/>
                  </a:lnTo>
                  <a:cubicBezTo>
                    <a:pt x="64757" y="40031"/>
                    <a:pt x="57569" y="41402"/>
                    <a:pt x="53823" y="42621"/>
                  </a:cubicBezTo>
                  <a:lnTo>
                    <a:pt x="57099" y="111227"/>
                  </a:lnTo>
                  <a:cubicBezTo>
                    <a:pt x="61620" y="112039"/>
                    <a:pt x="67170" y="112116"/>
                    <a:pt x="74752" y="111760"/>
                  </a:cubicBezTo>
                  <a:lnTo>
                    <a:pt x="85988" y="109672"/>
                  </a:lnTo>
                  <a:lnTo>
                    <a:pt x="85988" y="150402"/>
                  </a:lnTo>
                  <a:lnTo>
                    <a:pt x="77013" y="152083"/>
                  </a:lnTo>
                  <a:cubicBezTo>
                    <a:pt x="70117" y="152413"/>
                    <a:pt x="63907" y="152362"/>
                    <a:pt x="59043" y="151905"/>
                  </a:cubicBezTo>
                  <a:lnTo>
                    <a:pt x="63017" y="234988"/>
                  </a:lnTo>
                  <a:lnTo>
                    <a:pt x="10960" y="237465"/>
                  </a:lnTo>
                  <a:lnTo>
                    <a:pt x="0" y="8217"/>
                  </a:lnTo>
                  <a:cubicBezTo>
                    <a:pt x="16078" y="4686"/>
                    <a:pt x="38735" y="1524"/>
                    <a:pt x="7079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24"/>
            <p:cNvSpPr/>
            <p:nvPr/>
          </p:nvSpPr>
          <p:spPr>
            <a:xfrm>
              <a:off x="1267306" y="2094389"/>
              <a:ext cx="85183" cy="149444"/>
            </a:xfrm>
            <a:custGeom>
              <a:avLst/>
              <a:gdLst/>
              <a:ahLst/>
              <a:cxnLst/>
              <a:rect l="0" t="0" r="0" b="0"/>
              <a:pathLst>
                <a:path w="85183" h="149444">
                  <a:moveTo>
                    <a:pt x="0" y="0"/>
                  </a:moveTo>
                  <a:lnTo>
                    <a:pt x="26871" y="1692"/>
                  </a:lnTo>
                  <a:cubicBezTo>
                    <a:pt x="38784" y="4231"/>
                    <a:pt x="48657" y="8422"/>
                    <a:pt x="56709" y="14257"/>
                  </a:cubicBezTo>
                  <a:cubicBezTo>
                    <a:pt x="72089" y="25281"/>
                    <a:pt x="83024" y="44102"/>
                    <a:pt x="84091" y="66861"/>
                  </a:cubicBezTo>
                  <a:cubicBezTo>
                    <a:pt x="85183" y="89606"/>
                    <a:pt x="78528" y="109279"/>
                    <a:pt x="65358" y="123046"/>
                  </a:cubicBezTo>
                  <a:cubicBezTo>
                    <a:pt x="56798" y="131917"/>
                    <a:pt x="45975" y="138568"/>
                    <a:pt x="33411" y="143186"/>
                  </a:cubicBezTo>
                  <a:lnTo>
                    <a:pt x="0" y="149444"/>
                  </a:lnTo>
                  <a:lnTo>
                    <a:pt x="0" y="108715"/>
                  </a:lnTo>
                  <a:lnTo>
                    <a:pt x="7480" y="107324"/>
                  </a:lnTo>
                  <a:cubicBezTo>
                    <a:pt x="23866" y="101443"/>
                    <a:pt x="32967" y="88574"/>
                    <a:pt x="32110" y="70734"/>
                  </a:cubicBezTo>
                  <a:cubicBezTo>
                    <a:pt x="31348" y="54694"/>
                    <a:pt x="22477" y="43912"/>
                    <a:pt x="7031" y="40054"/>
                  </a:cubicBezTo>
                  <a:lnTo>
                    <a:pt x="0" y="39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25"/>
            <p:cNvSpPr/>
            <p:nvPr/>
          </p:nvSpPr>
          <p:spPr>
            <a:xfrm>
              <a:off x="1357592" y="2067258"/>
              <a:ext cx="93318" cy="247676"/>
            </a:xfrm>
            <a:custGeom>
              <a:avLst/>
              <a:gdLst/>
              <a:ahLst/>
              <a:cxnLst/>
              <a:rect l="0" t="0" r="0" b="0"/>
              <a:pathLst>
                <a:path w="93318" h="247676">
                  <a:moveTo>
                    <a:pt x="93318" y="0"/>
                  </a:moveTo>
                  <a:lnTo>
                    <a:pt x="93318" y="39086"/>
                  </a:lnTo>
                  <a:lnTo>
                    <a:pt x="81712" y="40196"/>
                  </a:lnTo>
                  <a:cubicBezTo>
                    <a:pt x="69278" y="43092"/>
                    <a:pt x="62459" y="45759"/>
                    <a:pt x="58928" y="47296"/>
                  </a:cubicBezTo>
                  <a:lnTo>
                    <a:pt x="73546" y="109792"/>
                  </a:lnTo>
                  <a:lnTo>
                    <a:pt x="93318" y="105173"/>
                  </a:lnTo>
                  <a:lnTo>
                    <a:pt x="93318" y="144160"/>
                  </a:lnTo>
                  <a:lnTo>
                    <a:pt x="82207" y="146762"/>
                  </a:lnTo>
                  <a:lnTo>
                    <a:pt x="93318" y="194232"/>
                  </a:lnTo>
                  <a:lnTo>
                    <a:pt x="93318" y="238078"/>
                  </a:lnTo>
                  <a:lnTo>
                    <a:pt x="52311" y="247676"/>
                  </a:lnTo>
                  <a:lnTo>
                    <a:pt x="0" y="24232"/>
                  </a:lnTo>
                  <a:cubicBezTo>
                    <a:pt x="15824" y="17679"/>
                    <a:pt x="39891" y="9932"/>
                    <a:pt x="67107" y="3557"/>
                  </a:cubicBezTo>
                  <a:lnTo>
                    <a:pt x="93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26"/>
            <p:cNvSpPr/>
            <p:nvPr/>
          </p:nvSpPr>
          <p:spPr>
            <a:xfrm>
              <a:off x="1450910" y="2261491"/>
              <a:ext cx="9730" cy="43846"/>
            </a:xfrm>
            <a:custGeom>
              <a:avLst/>
              <a:gdLst/>
              <a:ahLst/>
              <a:cxnLst/>
              <a:rect l="0" t="0" r="0" b="0"/>
              <a:pathLst>
                <a:path w="9730" h="43846">
                  <a:moveTo>
                    <a:pt x="0" y="0"/>
                  </a:moveTo>
                  <a:lnTo>
                    <a:pt x="9730" y="41569"/>
                  </a:lnTo>
                  <a:lnTo>
                    <a:pt x="0" y="438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27"/>
            <p:cNvSpPr/>
            <p:nvPr/>
          </p:nvSpPr>
          <p:spPr>
            <a:xfrm>
              <a:off x="1450910" y="2064825"/>
              <a:ext cx="130037" cy="222347"/>
            </a:xfrm>
            <a:custGeom>
              <a:avLst/>
              <a:gdLst/>
              <a:ahLst/>
              <a:cxnLst/>
              <a:rect l="0" t="0" r="0" b="0"/>
              <a:pathLst>
                <a:path w="130037" h="222347">
                  <a:moveTo>
                    <a:pt x="17932" y="0"/>
                  </a:moveTo>
                  <a:cubicBezTo>
                    <a:pt x="30697" y="24"/>
                    <a:pt x="41651" y="2155"/>
                    <a:pt x="51208" y="6650"/>
                  </a:cubicBezTo>
                  <a:cubicBezTo>
                    <a:pt x="67172" y="14245"/>
                    <a:pt x="78259" y="28316"/>
                    <a:pt x="83148" y="49144"/>
                  </a:cubicBezTo>
                  <a:cubicBezTo>
                    <a:pt x="89905" y="78050"/>
                    <a:pt x="74055" y="102662"/>
                    <a:pt x="56212" y="114283"/>
                  </a:cubicBezTo>
                  <a:lnTo>
                    <a:pt x="56453" y="115299"/>
                  </a:lnTo>
                  <a:cubicBezTo>
                    <a:pt x="73738" y="117978"/>
                    <a:pt x="86018" y="131047"/>
                    <a:pt x="96598" y="150554"/>
                  </a:cubicBezTo>
                  <a:cubicBezTo>
                    <a:pt x="109641" y="174430"/>
                    <a:pt x="123623" y="202357"/>
                    <a:pt x="130037" y="210066"/>
                  </a:cubicBezTo>
                  <a:lnTo>
                    <a:pt x="77611" y="222347"/>
                  </a:lnTo>
                  <a:cubicBezTo>
                    <a:pt x="72341" y="216492"/>
                    <a:pt x="62714" y="199601"/>
                    <a:pt x="49468" y="173287"/>
                  </a:cubicBezTo>
                  <a:cubicBezTo>
                    <a:pt x="36806" y="146477"/>
                    <a:pt x="25262" y="141042"/>
                    <a:pt x="4345" y="145576"/>
                  </a:cubicBezTo>
                  <a:lnTo>
                    <a:pt x="0" y="146593"/>
                  </a:lnTo>
                  <a:lnTo>
                    <a:pt x="0" y="107606"/>
                  </a:lnTo>
                  <a:lnTo>
                    <a:pt x="395" y="107514"/>
                  </a:lnTo>
                  <a:cubicBezTo>
                    <a:pt x="25935" y="101532"/>
                    <a:pt x="38063" y="85212"/>
                    <a:pt x="33415" y="65388"/>
                  </a:cubicBezTo>
                  <a:cubicBezTo>
                    <a:pt x="29767" y="49767"/>
                    <a:pt x="19540" y="41861"/>
                    <a:pt x="4699" y="41070"/>
                  </a:cubicBezTo>
                  <a:lnTo>
                    <a:pt x="0" y="41520"/>
                  </a:lnTo>
                  <a:lnTo>
                    <a:pt x="0" y="2433"/>
                  </a:lnTo>
                  <a:lnTo>
                    <a:pt x="179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28"/>
            <p:cNvSpPr/>
            <p:nvPr/>
          </p:nvSpPr>
          <p:spPr>
            <a:xfrm>
              <a:off x="1539076" y="1990726"/>
              <a:ext cx="130136" cy="241824"/>
            </a:xfrm>
            <a:custGeom>
              <a:avLst/>
              <a:gdLst/>
              <a:ahLst/>
              <a:cxnLst/>
              <a:rect l="0" t="0" r="0" b="0"/>
              <a:pathLst>
                <a:path w="130136" h="241824">
                  <a:moveTo>
                    <a:pt x="127849" y="0"/>
                  </a:moveTo>
                  <a:lnTo>
                    <a:pt x="130136" y="336"/>
                  </a:lnTo>
                  <a:lnTo>
                    <a:pt x="130136" y="47849"/>
                  </a:lnTo>
                  <a:lnTo>
                    <a:pt x="121666" y="45470"/>
                  </a:lnTo>
                  <a:cubicBezTo>
                    <a:pt x="113649" y="44750"/>
                    <a:pt x="105403" y="46091"/>
                    <a:pt x="97180" y="49895"/>
                  </a:cubicBezTo>
                  <a:cubicBezTo>
                    <a:pt x="64897" y="64830"/>
                    <a:pt x="60312" y="104238"/>
                    <a:pt x="79299" y="145285"/>
                  </a:cubicBezTo>
                  <a:cubicBezTo>
                    <a:pt x="90057" y="168552"/>
                    <a:pt x="105180" y="185108"/>
                    <a:pt x="122039" y="192511"/>
                  </a:cubicBezTo>
                  <a:lnTo>
                    <a:pt x="130136" y="194500"/>
                  </a:lnTo>
                  <a:lnTo>
                    <a:pt x="130136" y="241824"/>
                  </a:lnTo>
                  <a:lnTo>
                    <a:pt x="100670" y="237538"/>
                  </a:lnTo>
                  <a:cubicBezTo>
                    <a:pt x="70310" y="227816"/>
                    <a:pt x="44938" y="203407"/>
                    <a:pt x="29286" y="169567"/>
                  </a:cubicBezTo>
                  <a:cubicBezTo>
                    <a:pt x="0" y="106270"/>
                    <a:pt x="18542" y="40243"/>
                    <a:pt x="80886" y="11401"/>
                  </a:cubicBezTo>
                  <a:cubicBezTo>
                    <a:pt x="97101" y="3902"/>
                    <a:pt x="112880" y="290"/>
                    <a:pt x="1278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129"/>
            <p:cNvSpPr/>
            <p:nvPr/>
          </p:nvSpPr>
          <p:spPr>
            <a:xfrm>
              <a:off x="1669213" y="1991061"/>
              <a:ext cx="132500" cy="241835"/>
            </a:xfrm>
            <a:custGeom>
              <a:avLst/>
              <a:gdLst/>
              <a:ahLst/>
              <a:cxnLst/>
              <a:rect l="0" t="0" r="0" b="0"/>
              <a:pathLst>
                <a:path w="132500" h="241835">
                  <a:moveTo>
                    <a:pt x="0" y="0"/>
                  </a:moveTo>
                  <a:lnTo>
                    <a:pt x="29868" y="4382"/>
                  </a:lnTo>
                  <a:cubicBezTo>
                    <a:pt x="60341" y="14231"/>
                    <a:pt x="85292" y="38760"/>
                    <a:pt x="100457" y="71543"/>
                  </a:cubicBezTo>
                  <a:cubicBezTo>
                    <a:pt x="132500" y="140796"/>
                    <a:pt x="109919" y="202200"/>
                    <a:pt x="48197" y="230763"/>
                  </a:cubicBezTo>
                  <a:cubicBezTo>
                    <a:pt x="32528" y="238008"/>
                    <a:pt x="17118" y="241545"/>
                    <a:pt x="2380" y="241835"/>
                  </a:cubicBezTo>
                  <a:lnTo>
                    <a:pt x="0" y="241489"/>
                  </a:lnTo>
                  <a:lnTo>
                    <a:pt x="0" y="194165"/>
                  </a:lnTo>
                  <a:lnTo>
                    <a:pt x="9245" y="196436"/>
                  </a:lnTo>
                  <a:cubicBezTo>
                    <a:pt x="17123" y="196893"/>
                    <a:pt x="25172" y="195380"/>
                    <a:pt x="33160" y="191685"/>
                  </a:cubicBezTo>
                  <a:cubicBezTo>
                    <a:pt x="65431" y="176750"/>
                    <a:pt x="69724" y="137494"/>
                    <a:pt x="50737" y="96448"/>
                  </a:cubicBezTo>
                  <a:cubicBezTo>
                    <a:pt x="40864" y="75116"/>
                    <a:pt x="26025" y="58133"/>
                    <a:pt x="9076" y="50063"/>
                  </a:cubicBezTo>
                  <a:lnTo>
                    <a:pt x="0" y="47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130"/>
            <p:cNvSpPr/>
            <p:nvPr/>
          </p:nvSpPr>
          <p:spPr>
            <a:xfrm>
              <a:off x="1727219" y="1867628"/>
              <a:ext cx="192062" cy="271894"/>
            </a:xfrm>
            <a:custGeom>
              <a:avLst/>
              <a:gdLst/>
              <a:ahLst/>
              <a:cxnLst/>
              <a:rect l="0" t="0" r="0" b="0"/>
              <a:pathLst>
                <a:path w="192062" h="271894">
                  <a:moveTo>
                    <a:pt x="115202" y="0"/>
                  </a:moveTo>
                  <a:lnTo>
                    <a:pt x="140513" y="34951"/>
                  </a:lnTo>
                  <a:lnTo>
                    <a:pt x="68097" y="87401"/>
                  </a:lnTo>
                  <a:lnTo>
                    <a:pt x="99276" y="130454"/>
                  </a:lnTo>
                  <a:lnTo>
                    <a:pt x="166954" y="81458"/>
                  </a:lnTo>
                  <a:lnTo>
                    <a:pt x="192062" y="116129"/>
                  </a:lnTo>
                  <a:lnTo>
                    <a:pt x="124397" y="165138"/>
                  </a:lnTo>
                  <a:lnTo>
                    <a:pt x="179273" y="240906"/>
                  </a:lnTo>
                  <a:lnTo>
                    <a:pt x="136487" y="271894"/>
                  </a:lnTo>
                  <a:lnTo>
                    <a:pt x="0" y="83426"/>
                  </a:lnTo>
                  <a:lnTo>
                    <a:pt x="1152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131"/>
            <p:cNvSpPr/>
            <p:nvPr/>
          </p:nvSpPr>
          <p:spPr>
            <a:xfrm>
              <a:off x="1933938" y="1888287"/>
              <a:ext cx="89891" cy="87719"/>
            </a:xfrm>
            <a:custGeom>
              <a:avLst/>
              <a:gdLst/>
              <a:ahLst/>
              <a:cxnLst/>
              <a:rect l="0" t="0" r="0" b="0"/>
              <a:pathLst>
                <a:path w="89891" h="87719">
                  <a:moveTo>
                    <a:pt x="65710" y="0"/>
                  </a:moveTo>
                  <a:lnTo>
                    <a:pt x="89891" y="25578"/>
                  </a:lnTo>
                  <a:lnTo>
                    <a:pt x="24193" y="87719"/>
                  </a:lnTo>
                  <a:lnTo>
                    <a:pt x="0" y="62154"/>
                  </a:lnTo>
                  <a:lnTo>
                    <a:pt x="65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Shape 132"/>
            <p:cNvSpPr/>
            <p:nvPr/>
          </p:nvSpPr>
          <p:spPr>
            <a:xfrm>
              <a:off x="1902714" y="1676773"/>
              <a:ext cx="252463" cy="238443"/>
            </a:xfrm>
            <a:custGeom>
              <a:avLst/>
              <a:gdLst/>
              <a:ahLst/>
              <a:cxnLst/>
              <a:rect l="0" t="0" r="0" b="0"/>
              <a:pathLst>
                <a:path w="252463" h="238443">
                  <a:moveTo>
                    <a:pt x="114643" y="0"/>
                  </a:moveTo>
                  <a:lnTo>
                    <a:pt x="148552" y="28334"/>
                  </a:lnTo>
                  <a:lnTo>
                    <a:pt x="107823" y="77076"/>
                  </a:lnTo>
                  <a:lnTo>
                    <a:pt x="252463" y="197904"/>
                  </a:lnTo>
                  <a:lnTo>
                    <a:pt x="218605" y="238443"/>
                  </a:lnTo>
                  <a:lnTo>
                    <a:pt x="73965" y="117602"/>
                  </a:lnTo>
                  <a:lnTo>
                    <a:pt x="33909" y="165545"/>
                  </a:lnTo>
                  <a:lnTo>
                    <a:pt x="0" y="137224"/>
                  </a:lnTo>
                  <a:lnTo>
                    <a:pt x="114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Shape 133"/>
            <p:cNvSpPr/>
            <p:nvPr/>
          </p:nvSpPr>
          <p:spPr>
            <a:xfrm>
              <a:off x="2019282" y="1547217"/>
              <a:ext cx="275717" cy="241275"/>
            </a:xfrm>
            <a:custGeom>
              <a:avLst/>
              <a:gdLst/>
              <a:ahLst/>
              <a:cxnLst/>
              <a:rect l="0" t="0" r="0" b="0"/>
              <a:pathLst>
                <a:path w="275717" h="241275">
                  <a:moveTo>
                    <a:pt x="72390" y="0"/>
                  </a:moveTo>
                  <a:lnTo>
                    <a:pt x="109652" y="21755"/>
                  </a:lnTo>
                  <a:lnTo>
                    <a:pt x="63881" y="100140"/>
                  </a:lnTo>
                  <a:lnTo>
                    <a:pt x="105601" y="124498"/>
                  </a:lnTo>
                  <a:lnTo>
                    <a:pt x="148768" y="50597"/>
                  </a:lnTo>
                  <a:lnTo>
                    <a:pt x="185725" y="72174"/>
                  </a:lnTo>
                  <a:lnTo>
                    <a:pt x="142570" y="146076"/>
                  </a:lnTo>
                  <a:lnTo>
                    <a:pt x="190246" y="173927"/>
                  </a:lnTo>
                  <a:lnTo>
                    <a:pt x="238455" y="91377"/>
                  </a:lnTo>
                  <a:lnTo>
                    <a:pt x="275717" y="113132"/>
                  </a:lnTo>
                  <a:lnTo>
                    <a:pt x="200876" y="241275"/>
                  </a:lnTo>
                  <a:lnTo>
                    <a:pt x="0" y="123990"/>
                  </a:lnTo>
                  <a:lnTo>
                    <a:pt x="723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Shape 134"/>
            <p:cNvSpPr/>
            <p:nvPr/>
          </p:nvSpPr>
          <p:spPr>
            <a:xfrm>
              <a:off x="2117752" y="1417546"/>
              <a:ext cx="96780" cy="137015"/>
            </a:xfrm>
            <a:custGeom>
              <a:avLst/>
              <a:gdLst/>
              <a:ahLst/>
              <a:cxnLst/>
              <a:rect l="0" t="0" r="0" b="0"/>
              <a:pathLst>
                <a:path w="96780" h="137015">
                  <a:moveTo>
                    <a:pt x="23215" y="0"/>
                  </a:moveTo>
                  <a:lnTo>
                    <a:pt x="96780" y="3105"/>
                  </a:lnTo>
                  <a:lnTo>
                    <a:pt x="96780" y="51551"/>
                  </a:lnTo>
                  <a:lnTo>
                    <a:pt x="94310" y="51410"/>
                  </a:lnTo>
                  <a:cubicBezTo>
                    <a:pt x="79908" y="50673"/>
                    <a:pt x="62268" y="48768"/>
                    <a:pt x="48095" y="47371"/>
                  </a:cubicBezTo>
                  <a:lnTo>
                    <a:pt x="47866" y="48032"/>
                  </a:lnTo>
                  <a:cubicBezTo>
                    <a:pt x="59703" y="55918"/>
                    <a:pt x="75133" y="65100"/>
                    <a:pt x="86538" y="73190"/>
                  </a:cubicBezTo>
                  <a:lnTo>
                    <a:pt x="96780" y="80434"/>
                  </a:lnTo>
                  <a:lnTo>
                    <a:pt x="96780" y="137015"/>
                  </a:lnTo>
                  <a:lnTo>
                    <a:pt x="0" y="65037"/>
                  </a:lnTo>
                  <a:lnTo>
                    <a:pt x="23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Shape 135"/>
            <p:cNvSpPr/>
            <p:nvPr/>
          </p:nvSpPr>
          <p:spPr>
            <a:xfrm>
              <a:off x="2214532" y="1420651"/>
              <a:ext cx="169856" cy="207144"/>
            </a:xfrm>
            <a:custGeom>
              <a:avLst/>
              <a:gdLst/>
              <a:ahLst/>
              <a:cxnLst/>
              <a:rect l="0" t="0" r="0" b="0"/>
              <a:pathLst>
                <a:path w="169856" h="207144">
                  <a:moveTo>
                    <a:pt x="0" y="0"/>
                  </a:moveTo>
                  <a:lnTo>
                    <a:pt x="169856" y="7169"/>
                  </a:lnTo>
                  <a:lnTo>
                    <a:pt x="150819" y="60509"/>
                  </a:lnTo>
                  <a:lnTo>
                    <a:pt x="88538" y="57334"/>
                  </a:lnTo>
                  <a:lnTo>
                    <a:pt x="66123" y="120085"/>
                  </a:lnTo>
                  <a:lnTo>
                    <a:pt x="116821" y="155772"/>
                  </a:lnTo>
                  <a:lnTo>
                    <a:pt x="98470" y="207144"/>
                  </a:lnTo>
                  <a:lnTo>
                    <a:pt x="0" y="133910"/>
                  </a:lnTo>
                  <a:lnTo>
                    <a:pt x="0" y="77329"/>
                  </a:lnTo>
                  <a:lnTo>
                    <a:pt x="31617" y="99689"/>
                  </a:lnTo>
                  <a:lnTo>
                    <a:pt x="48914" y="51251"/>
                  </a:lnTo>
                  <a:lnTo>
                    <a:pt x="0" y="484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7" name="Shape 136"/>
            <p:cNvSpPr/>
            <p:nvPr/>
          </p:nvSpPr>
          <p:spPr>
            <a:xfrm>
              <a:off x="2168306" y="1112675"/>
              <a:ext cx="257518" cy="267843"/>
            </a:xfrm>
            <a:custGeom>
              <a:avLst/>
              <a:gdLst/>
              <a:ahLst/>
              <a:cxnLst/>
              <a:rect l="0" t="0" r="0" b="0"/>
              <a:pathLst>
                <a:path w="257518" h="267843">
                  <a:moveTo>
                    <a:pt x="24829" y="0"/>
                  </a:moveTo>
                  <a:lnTo>
                    <a:pt x="257518" y="12510"/>
                  </a:lnTo>
                  <a:lnTo>
                    <a:pt x="251956" y="63640"/>
                  </a:lnTo>
                  <a:lnTo>
                    <a:pt x="163043" y="57429"/>
                  </a:lnTo>
                  <a:cubicBezTo>
                    <a:pt x="135128" y="55423"/>
                    <a:pt x="101384" y="52794"/>
                    <a:pt x="67742" y="49124"/>
                  </a:cubicBezTo>
                  <a:lnTo>
                    <a:pt x="67628" y="50152"/>
                  </a:lnTo>
                  <a:cubicBezTo>
                    <a:pt x="96368" y="60579"/>
                    <a:pt x="128270" y="73774"/>
                    <a:pt x="154407" y="85661"/>
                  </a:cubicBezTo>
                  <a:lnTo>
                    <a:pt x="241605" y="123635"/>
                  </a:lnTo>
                  <a:lnTo>
                    <a:pt x="237147" y="164478"/>
                  </a:lnTo>
                  <a:lnTo>
                    <a:pt x="145224" y="179451"/>
                  </a:lnTo>
                  <a:cubicBezTo>
                    <a:pt x="116942" y="184023"/>
                    <a:pt x="83134" y="188328"/>
                    <a:pt x="52337" y="190513"/>
                  </a:cubicBezTo>
                  <a:lnTo>
                    <a:pt x="52261" y="191211"/>
                  </a:lnTo>
                  <a:cubicBezTo>
                    <a:pt x="83350" y="195986"/>
                    <a:pt x="118923" y="200901"/>
                    <a:pt x="147562" y="205765"/>
                  </a:cubicBezTo>
                  <a:lnTo>
                    <a:pt x="234976" y="219456"/>
                  </a:lnTo>
                  <a:lnTo>
                    <a:pt x="229705" y="267843"/>
                  </a:lnTo>
                  <a:lnTo>
                    <a:pt x="0" y="227876"/>
                  </a:lnTo>
                  <a:lnTo>
                    <a:pt x="7595" y="158217"/>
                  </a:lnTo>
                  <a:lnTo>
                    <a:pt x="87275" y="143967"/>
                  </a:lnTo>
                  <a:cubicBezTo>
                    <a:pt x="114491" y="139649"/>
                    <a:pt x="144450" y="135611"/>
                    <a:pt x="172123" y="133426"/>
                  </a:cubicBezTo>
                  <a:lnTo>
                    <a:pt x="172238" y="132397"/>
                  </a:lnTo>
                  <a:cubicBezTo>
                    <a:pt x="146177" y="122961"/>
                    <a:pt x="116485" y="111735"/>
                    <a:pt x="91567" y="101384"/>
                  </a:cubicBezTo>
                  <a:lnTo>
                    <a:pt x="17387" y="68288"/>
                  </a:lnTo>
                  <a:lnTo>
                    <a:pt x="24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137"/>
            <p:cNvSpPr/>
            <p:nvPr/>
          </p:nvSpPr>
          <p:spPr>
            <a:xfrm>
              <a:off x="281879" y="1088559"/>
              <a:ext cx="464509" cy="821436"/>
            </a:xfrm>
            <a:custGeom>
              <a:avLst/>
              <a:gdLst/>
              <a:ahLst/>
              <a:cxnLst/>
              <a:rect l="0" t="0" r="0" b="0"/>
              <a:pathLst>
                <a:path w="464509" h="821436">
                  <a:moveTo>
                    <a:pt x="203" y="0"/>
                  </a:moveTo>
                  <a:lnTo>
                    <a:pt x="464509" y="0"/>
                  </a:lnTo>
                  <a:lnTo>
                    <a:pt x="464509" y="38100"/>
                  </a:lnTo>
                  <a:lnTo>
                    <a:pt x="38227" y="38100"/>
                  </a:lnTo>
                  <a:cubicBezTo>
                    <a:pt x="40361" y="167234"/>
                    <a:pt x="70295" y="289433"/>
                    <a:pt x="122288" y="399288"/>
                  </a:cubicBezTo>
                  <a:lnTo>
                    <a:pt x="123952" y="402793"/>
                  </a:lnTo>
                  <a:cubicBezTo>
                    <a:pt x="157417" y="472668"/>
                    <a:pt x="199809" y="537451"/>
                    <a:pt x="249682" y="595668"/>
                  </a:cubicBezTo>
                  <a:cubicBezTo>
                    <a:pt x="286448" y="638556"/>
                    <a:pt x="327292" y="677913"/>
                    <a:pt x="371615" y="713041"/>
                  </a:cubicBezTo>
                  <a:lnTo>
                    <a:pt x="464509" y="775455"/>
                  </a:lnTo>
                  <a:lnTo>
                    <a:pt x="464509" y="821436"/>
                  </a:lnTo>
                  <a:lnTo>
                    <a:pt x="406596" y="785782"/>
                  </a:lnTo>
                  <a:cubicBezTo>
                    <a:pt x="386460" y="772255"/>
                    <a:pt x="366890" y="757952"/>
                    <a:pt x="347929" y="742912"/>
                  </a:cubicBezTo>
                  <a:cubicBezTo>
                    <a:pt x="301714" y="706247"/>
                    <a:pt x="259105" y="665226"/>
                    <a:pt x="220764" y="620459"/>
                  </a:cubicBezTo>
                  <a:cubicBezTo>
                    <a:pt x="167869" y="558724"/>
                    <a:pt x="123025" y="489903"/>
                    <a:pt x="87871" y="415620"/>
                  </a:cubicBezTo>
                  <a:lnTo>
                    <a:pt x="86030" y="411747"/>
                  </a:lnTo>
                  <a:lnTo>
                    <a:pt x="86030" y="411696"/>
                  </a:lnTo>
                  <a:cubicBezTo>
                    <a:pt x="30861" y="293713"/>
                    <a:pt x="0" y="162039"/>
                    <a:pt x="0" y="23254"/>
                  </a:cubicBezTo>
                  <a:cubicBezTo>
                    <a:pt x="0" y="21514"/>
                    <a:pt x="51" y="20079"/>
                    <a:pt x="51" y="18885"/>
                  </a:cubicBezTo>
                  <a:lnTo>
                    <a:pt x="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138"/>
            <p:cNvSpPr/>
            <p:nvPr/>
          </p:nvSpPr>
          <p:spPr>
            <a:xfrm>
              <a:off x="746388" y="1088559"/>
              <a:ext cx="464382" cy="941553"/>
            </a:xfrm>
            <a:custGeom>
              <a:avLst/>
              <a:gdLst/>
              <a:ahLst/>
              <a:cxnLst/>
              <a:rect l="0" t="0" r="0" b="0"/>
              <a:pathLst>
                <a:path w="464382" h="941553">
                  <a:moveTo>
                    <a:pt x="0" y="0"/>
                  </a:moveTo>
                  <a:lnTo>
                    <a:pt x="464382" y="0"/>
                  </a:lnTo>
                  <a:lnTo>
                    <a:pt x="464382" y="941553"/>
                  </a:lnTo>
                  <a:lnTo>
                    <a:pt x="445154" y="941362"/>
                  </a:lnTo>
                  <a:cubicBezTo>
                    <a:pt x="337115" y="940397"/>
                    <a:pt x="233483" y="920674"/>
                    <a:pt x="137408" y="885444"/>
                  </a:cubicBezTo>
                  <a:cubicBezTo>
                    <a:pt x="91129" y="868445"/>
                    <a:pt x="46593" y="847852"/>
                    <a:pt x="4147" y="823989"/>
                  </a:cubicBezTo>
                  <a:lnTo>
                    <a:pt x="0" y="821436"/>
                  </a:lnTo>
                  <a:lnTo>
                    <a:pt x="0" y="775455"/>
                  </a:lnTo>
                  <a:lnTo>
                    <a:pt x="22816" y="790784"/>
                  </a:lnTo>
                  <a:cubicBezTo>
                    <a:pt x="63500" y="813657"/>
                    <a:pt x="106185" y="833387"/>
                    <a:pt x="150527" y="849668"/>
                  </a:cubicBezTo>
                  <a:cubicBezTo>
                    <a:pt x="236912" y="881342"/>
                    <a:pt x="329584" y="899935"/>
                    <a:pt x="426282" y="902907"/>
                  </a:cubicBezTo>
                  <a:lnTo>
                    <a:pt x="42628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139"/>
            <p:cNvSpPr/>
            <p:nvPr/>
          </p:nvSpPr>
          <p:spPr>
            <a:xfrm>
              <a:off x="238684" y="261745"/>
              <a:ext cx="510413" cy="1691733"/>
            </a:xfrm>
            <a:custGeom>
              <a:avLst/>
              <a:gdLst/>
              <a:ahLst/>
              <a:cxnLst/>
              <a:rect l="0" t="0" r="0" b="0"/>
              <a:pathLst>
                <a:path w="510413" h="1691733">
                  <a:moveTo>
                    <a:pt x="510413" y="0"/>
                  </a:moveTo>
                  <a:lnTo>
                    <a:pt x="510413" y="103703"/>
                  </a:lnTo>
                  <a:lnTo>
                    <a:pt x="436619" y="151176"/>
                  </a:lnTo>
                  <a:cubicBezTo>
                    <a:pt x="403535" y="175975"/>
                    <a:pt x="372272" y="203087"/>
                    <a:pt x="343065" y="232282"/>
                  </a:cubicBezTo>
                  <a:cubicBezTo>
                    <a:pt x="339204" y="236129"/>
                    <a:pt x="335559" y="240193"/>
                    <a:pt x="331775" y="244118"/>
                  </a:cubicBezTo>
                  <a:lnTo>
                    <a:pt x="488848" y="390689"/>
                  </a:lnTo>
                  <a:lnTo>
                    <a:pt x="510413" y="410812"/>
                  </a:lnTo>
                  <a:lnTo>
                    <a:pt x="510413" y="462927"/>
                  </a:lnTo>
                  <a:lnTo>
                    <a:pt x="463855" y="419479"/>
                  </a:lnTo>
                  <a:lnTo>
                    <a:pt x="305943" y="272109"/>
                  </a:lnTo>
                  <a:cubicBezTo>
                    <a:pt x="206146" y="385227"/>
                    <a:pt x="135407" y="524267"/>
                    <a:pt x="105270" y="678064"/>
                  </a:cubicBezTo>
                  <a:cubicBezTo>
                    <a:pt x="139459" y="687297"/>
                    <a:pt x="175489" y="692098"/>
                    <a:pt x="212649" y="692098"/>
                  </a:cubicBezTo>
                  <a:cubicBezTo>
                    <a:pt x="306851" y="692136"/>
                    <a:pt x="407776" y="662370"/>
                    <a:pt x="500233" y="604172"/>
                  </a:cubicBezTo>
                  <a:lnTo>
                    <a:pt x="510413" y="596443"/>
                  </a:lnTo>
                  <a:lnTo>
                    <a:pt x="510413" y="641945"/>
                  </a:lnTo>
                  <a:lnTo>
                    <a:pt x="472367" y="663835"/>
                  </a:lnTo>
                  <a:cubicBezTo>
                    <a:pt x="387878" y="707584"/>
                    <a:pt x="298366" y="730153"/>
                    <a:pt x="212649" y="730185"/>
                  </a:cubicBezTo>
                  <a:cubicBezTo>
                    <a:pt x="173546" y="730185"/>
                    <a:pt x="135268" y="725410"/>
                    <a:pt x="98641" y="715821"/>
                  </a:cubicBezTo>
                  <a:cubicBezTo>
                    <a:pt x="93497" y="750073"/>
                    <a:pt x="90589" y="785049"/>
                    <a:pt x="89560" y="820495"/>
                  </a:cubicBezTo>
                  <a:lnTo>
                    <a:pt x="510413" y="820495"/>
                  </a:lnTo>
                  <a:lnTo>
                    <a:pt x="510413" y="871282"/>
                  </a:lnTo>
                  <a:lnTo>
                    <a:pt x="89560" y="871282"/>
                  </a:lnTo>
                  <a:cubicBezTo>
                    <a:pt x="96190" y="1100898"/>
                    <a:pt x="191554" y="1307870"/>
                    <a:pt x="343065" y="1459457"/>
                  </a:cubicBezTo>
                  <a:cubicBezTo>
                    <a:pt x="380965" y="1497338"/>
                    <a:pt x="422325" y="1531708"/>
                    <a:pt x="466634" y="1562059"/>
                  </a:cubicBezTo>
                  <a:lnTo>
                    <a:pt x="510413" y="1589143"/>
                  </a:lnTo>
                  <a:lnTo>
                    <a:pt x="510413" y="1691733"/>
                  </a:lnTo>
                  <a:lnTo>
                    <a:pt x="500659" y="1687034"/>
                  </a:lnTo>
                  <a:cubicBezTo>
                    <a:pt x="202447" y="1525036"/>
                    <a:pt x="17" y="1209115"/>
                    <a:pt x="0" y="845869"/>
                  </a:cubicBezTo>
                  <a:cubicBezTo>
                    <a:pt x="17" y="482623"/>
                    <a:pt x="202447" y="166696"/>
                    <a:pt x="500659" y="4699"/>
                  </a:cubicBezTo>
                  <a:lnTo>
                    <a:pt x="5104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140"/>
            <p:cNvSpPr/>
            <p:nvPr/>
          </p:nvSpPr>
          <p:spPr>
            <a:xfrm>
              <a:off x="749097" y="1850888"/>
              <a:ext cx="277635" cy="197619"/>
            </a:xfrm>
            <a:custGeom>
              <a:avLst/>
              <a:gdLst/>
              <a:ahLst/>
              <a:cxnLst/>
              <a:rect l="0" t="0" r="0" b="0"/>
              <a:pathLst>
                <a:path w="277635" h="197619">
                  <a:moveTo>
                    <a:pt x="0" y="0"/>
                  </a:moveTo>
                  <a:lnTo>
                    <a:pt x="24833" y="15364"/>
                  </a:lnTo>
                  <a:cubicBezTo>
                    <a:pt x="83747" y="48119"/>
                    <a:pt x="146871" y="74197"/>
                    <a:pt x="213206" y="92604"/>
                  </a:cubicBezTo>
                  <a:lnTo>
                    <a:pt x="277635" y="106360"/>
                  </a:lnTo>
                  <a:lnTo>
                    <a:pt x="277635" y="197619"/>
                  </a:lnTo>
                  <a:lnTo>
                    <a:pt x="253447" y="193925"/>
                  </a:lnTo>
                  <a:cubicBezTo>
                    <a:pt x="191169" y="181178"/>
                    <a:pt x="131097" y="162381"/>
                    <a:pt x="73871" y="138175"/>
                  </a:cubicBezTo>
                  <a:lnTo>
                    <a:pt x="0" y="102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1297"/>
            <p:cNvSpPr/>
            <p:nvPr/>
          </p:nvSpPr>
          <p:spPr>
            <a:xfrm>
              <a:off x="749097" y="1082239"/>
              <a:ext cx="277635" cy="50787"/>
            </a:xfrm>
            <a:custGeom>
              <a:avLst/>
              <a:gdLst/>
              <a:ahLst/>
              <a:cxnLst/>
              <a:rect l="0" t="0" r="0" b="0"/>
              <a:pathLst>
                <a:path w="277635" h="50787">
                  <a:moveTo>
                    <a:pt x="0" y="0"/>
                  </a:moveTo>
                  <a:lnTo>
                    <a:pt x="277635" y="0"/>
                  </a:lnTo>
                  <a:lnTo>
                    <a:pt x="277635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42"/>
            <p:cNvSpPr/>
            <p:nvPr/>
          </p:nvSpPr>
          <p:spPr>
            <a:xfrm>
              <a:off x="749097" y="439212"/>
              <a:ext cx="277635" cy="544528"/>
            </a:xfrm>
            <a:custGeom>
              <a:avLst/>
              <a:gdLst/>
              <a:ahLst/>
              <a:cxnLst/>
              <a:rect l="0" t="0" r="0" b="0"/>
              <a:pathLst>
                <a:path w="277635" h="544528">
                  <a:moveTo>
                    <a:pt x="277635" y="0"/>
                  </a:moveTo>
                  <a:lnTo>
                    <a:pt x="277635" y="143041"/>
                  </a:lnTo>
                  <a:lnTo>
                    <a:pt x="274752" y="150217"/>
                  </a:lnTo>
                  <a:cubicBezTo>
                    <a:pt x="274257" y="151385"/>
                    <a:pt x="273838" y="152554"/>
                    <a:pt x="273342" y="153710"/>
                  </a:cubicBezTo>
                  <a:cubicBezTo>
                    <a:pt x="269951" y="161596"/>
                    <a:pt x="266306" y="169420"/>
                    <a:pt x="262560" y="177230"/>
                  </a:cubicBezTo>
                  <a:cubicBezTo>
                    <a:pt x="261975" y="178436"/>
                    <a:pt x="261468" y="179668"/>
                    <a:pt x="260871" y="180887"/>
                  </a:cubicBezTo>
                  <a:cubicBezTo>
                    <a:pt x="257099" y="188647"/>
                    <a:pt x="253060" y="196356"/>
                    <a:pt x="248920" y="204040"/>
                  </a:cubicBezTo>
                  <a:cubicBezTo>
                    <a:pt x="248260" y="205272"/>
                    <a:pt x="247663" y="206516"/>
                    <a:pt x="246990" y="207748"/>
                  </a:cubicBezTo>
                  <a:cubicBezTo>
                    <a:pt x="242875" y="215266"/>
                    <a:pt x="238506" y="222721"/>
                    <a:pt x="234061" y="230151"/>
                  </a:cubicBezTo>
                  <a:cubicBezTo>
                    <a:pt x="233248" y="231510"/>
                    <a:pt x="232499" y="232907"/>
                    <a:pt x="231686" y="234253"/>
                  </a:cubicBezTo>
                  <a:cubicBezTo>
                    <a:pt x="227343" y="241378"/>
                    <a:pt x="222745" y="248414"/>
                    <a:pt x="218110" y="255437"/>
                  </a:cubicBezTo>
                  <a:cubicBezTo>
                    <a:pt x="217030" y="257062"/>
                    <a:pt x="216040" y="258726"/>
                    <a:pt x="214935" y="260364"/>
                  </a:cubicBezTo>
                  <a:cubicBezTo>
                    <a:pt x="210439" y="267032"/>
                    <a:pt x="205689" y="273610"/>
                    <a:pt x="200914" y="280176"/>
                  </a:cubicBezTo>
                  <a:cubicBezTo>
                    <a:pt x="199504" y="282094"/>
                    <a:pt x="198209" y="284062"/>
                    <a:pt x="196774" y="285980"/>
                  </a:cubicBezTo>
                  <a:cubicBezTo>
                    <a:pt x="192163" y="292190"/>
                    <a:pt x="187287" y="298299"/>
                    <a:pt x="182410" y="304395"/>
                  </a:cubicBezTo>
                  <a:cubicBezTo>
                    <a:pt x="180658" y="306605"/>
                    <a:pt x="179007" y="308853"/>
                    <a:pt x="177216" y="311037"/>
                  </a:cubicBezTo>
                  <a:cubicBezTo>
                    <a:pt x="172580" y="316714"/>
                    <a:pt x="167691" y="322264"/>
                    <a:pt x="162839" y="327827"/>
                  </a:cubicBezTo>
                  <a:cubicBezTo>
                    <a:pt x="160617" y="330379"/>
                    <a:pt x="158496" y="332983"/>
                    <a:pt x="156235" y="335510"/>
                  </a:cubicBezTo>
                  <a:cubicBezTo>
                    <a:pt x="151650" y="340615"/>
                    <a:pt x="146838" y="345581"/>
                    <a:pt x="142075" y="350585"/>
                  </a:cubicBezTo>
                  <a:cubicBezTo>
                    <a:pt x="139497" y="353303"/>
                    <a:pt x="137046" y="356071"/>
                    <a:pt x="134417" y="358751"/>
                  </a:cubicBezTo>
                  <a:lnTo>
                    <a:pt x="134544" y="358865"/>
                  </a:lnTo>
                  <a:lnTo>
                    <a:pt x="134518" y="358878"/>
                  </a:lnTo>
                  <a:lnTo>
                    <a:pt x="277635" y="492422"/>
                  </a:lnTo>
                  <a:lnTo>
                    <a:pt x="277635" y="544528"/>
                  </a:lnTo>
                  <a:lnTo>
                    <a:pt x="106997" y="385307"/>
                  </a:lnTo>
                  <a:lnTo>
                    <a:pt x="106985" y="385307"/>
                  </a:lnTo>
                  <a:lnTo>
                    <a:pt x="106705" y="385040"/>
                  </a:lnTo>
                  <a:cubicBezTo>
                    <a:pt x="76590" y="412510"/>
                    <a:pt x="44825" y="436722"/>
                    <a:pt x="11974" y="457588"/>
                  </a:cubicBezTo>
                  <a:lnTo>
                    <a:pt x="0" y="464478"/>
                  </a:lnTo>
                  <a:lnTo>
                    <a:pt x="0" y="418977"/>
                  </a:lnTo>
                  <a:lnTo>
                    <a:pt x="78892" y="359081"/>
                  </a:lnTo>
                  <a:lnTo>
                    <a:pt x="0" y="285460"/>
                  </a:lnTo>
                  <a:lnTo>
                    <a:pt x="0" y="233345"/>
                  </a:lnTo>
                  <a:lnTo>
                    <a:pt x="106528" y="332754"/>
                  </a:lnTo>
                  <a:cubicBezTo>
                    <a:pt x="111366" y="327839"/>
                    <a:pt x="115989" y="322823"/>
                    <a:pt x="120637" y="317819"/>
                  </a:cubicBezTo>
                  <a:cubicBezTo>
                    <a:pt x="122822" y="315457"/>
                    <a:pt x="125120" y="313145"/>
                    <a:pt x="127267" y="310771"/>
                  </a:cubicBezTo>
                  <a:cubicBezTo>
                    <a:pt x="132258" y="305233"/>
                    <a:pt x="137008" y="299582"/>
                    <a:pt x="141770" y="293930"/>
                  </a:cubicBezTo>
                  <a:cubicBezTo>
                    <a:pt x="143523" y="291835"/>
                    <a:pt x="145390" y="289803"/>
                    <a:pt x="147117" y="287707"/>
                  </a:cubicBezTo>
                  <a:cubicBezTo>
                    <a:pt x="152121" y="281599"/>
                    <a:pt x="156883" y="275388"/>
                    <a:pt x="161620" y="269178"/>
                  </a:cubicBezTo>
                  <a:cubicBezTo>
                    <a:pt x="162928" y="267464"/>
                    <a:pt x="164338" y="265787"/>
                    <a:pt x="165621" y="264073"/>
                  </a:cubicBezTo>
                  <a:cubicBezTo>
                    <a:pt x="170510" y="257520"/>
                    <a:pt x="175158" y="250865"/>
                    <a:pt x="179743" y="244210"/>
                  </a:cubicBezTo>
                  <a:cubicBezTo>
                    <a:pt x="180734" y="242762"/>
                    <a:pt x="181813" y="241352"/>
                    <a:pt x="182791" y="239892"/>
                  </a:cubicBezTo>
                  <a:cubicBezTo>
                    <a:pt x="187503" y="232945"/>
                    <a:pt x="191960" y="225922"/>
                    <a:pt x="196329" y="218873"/>
                  </a:cubicBezTo>
                  <a:cubicBezTo>
                    <a:pt x="197066" y="217667"/>
                    <a:pt x="197891" y="216486"/>
                    <a:pt x="198628" y="215279"/>
                  </a:cubicBezTo>
                  <a:cubicBezTo>
                    <a:pt x="203200" y="207812"/>
                    <a:pt x="207518" y="200280"/>
                    <a:pt x="211709" y="192711"/>
                  </a:cubicBezTo>
                  <a:cubicBezTo>
                    <a:pt x="212166" y="191898"/>
                    <a:pt x="212661" y="191098"/>
                    <a:pt x="213119" y="190286"/>
                  </a:cubicBezTo>
                  <a:cubicBezTo>
                    <a:pt x="217538" y="182221"/>
                    <a:pt x="221729" y="174106"/>
                    <a:pt x="225730" y="165965"/>
                  </a:cubicBezTo>
                  <a:cubicBezTo>
                    <a:pt x="225895" y="165622"/>
                    <a:pt x="226085" y="165292"/>
                    <a:pt x="226251" y="164962"/>
                  </a:cubicBezTo>
                  <a:cubicBezTo>
                    <a:pt x="230289" y="156694"/>
                    <a:pt x="234099" y="148363"/>
                    <a:pt x="237731" y="140019"/>
                  </a:cubicBezTo>
                  <a:cubicBezTo>
                    <a:pt x="237820" y="139803"/>
                    <a:pt x="237934" y="139587"/>
                    <a:pt x="238023" y="139359"/>
                  </a:cubicBezTo>
                  <a:cubicBezTo>
                    <a:pt x="241655" y="130939"/>
                    <a:pt x="245059" y="122493"/>
                    <a:pt x="248260" y="114009"/>
                  </a:cubicBezTo>
                  <a:cubicBezTo>
                    <a:pt x="248310" y="113869"/>
                    <a:pt x="248374" y="113717"/>
                    <a:pt x="248438" y="113578"/>
                  </a:cubicBezTo>
                  <a:cubicBezTo>
                    <a:pt x="251511" y="105411"/>
                    <a:pt x="254330" y="97220"/>
                    <a:pt x="256997" y="89028"/>
                  </a:cubicBezTo>
                  <a:cubicBezTo>
                    <a:pt x="257149" y="88571"/>
                    <a:pt x="257340" y="88101"/>
                    <a:pt x="257480" y="87631"/>
                  </a:cubicBezTo>
                  <a:cubicBezTo>
                    <a:pt x="260071" y="79592"/>
                    <a:pt x="262407" y="71553"/>
                    <a:pt x="264592" y="63502"/>
                  </a:cubicBezTo>
                  <a:cubicBezTo>
                    <a:pt x="264770" y="62879"/>
                    <a:pt x="264973" y="62269"/>
                    <a:pt x="265138" y="61635"/>
                  </a:cubicBezTo>
                  <a:cubicBezTo>
                    <a:pt x="267055" y="54485"/>
                    <a:pt x="268719" y="47334"/>
                    <a:pt x="270320" y="40197"/>
                  </a:cubicBezTo>
                  <a:cubicBezTo>
                    <a:pt x="270663" y="38673"/>
                    <a:pt x="271107" y="37149"/>
                    <a:pt x="271425" y="35625"/>
                  </a:cubicBezTo>
                  <a:cubicBezTo>
                    <a:pt x="272656" y="29935"/>
                    <a:pt x="273621" y="24259"/>
                    <a:pt x="274638" y="18594"/>
                  </a:cubicBezTo>
                  <a:cubicBezTo>
                    <a:pt x="275171" y="15610"/>
                    <a:pt x="275844" y="12625"/>
                    <a:pt x="276327" y="9666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43"/>
            <p:cNvSpPr/>
            <p:nvPr/>
          </p:nvSpPr>
          <p:spPr>
            <a:xfrm>
              <a:off x="749097" y="166718"/>
              <a:ext cx="277635" cy="198730"/>
            </a:xfrm>
            <a:custGeom>
              <a:avLst/>
              <a:gdLst/>
              <a:ahLst/>
              <a:cxnLst/>
              <a:rect l="0" t="0" r="0" b="0"/>
              <a:pathLst>
                <a:path w="277635" h="198730">
                  <a:moveTo>
                    <a:pt x="277635" y="0"/>
                  </a:moveTo>
                  <a:lnTo>
                    <a:pt x="277635" y="141086"/>
                  </a:lnTo>
                  <a:lnTo>
                    <a:pt x="277406" y="139221"/>
                  </a:lnTo>
                  <a:cubicBezTo>
                    <a:pt x="276746" y="135005"/>
                    <a:pt x="275882" y="130852"/>
                    <a:pt x="275095" y="126686"/>
                  </a:cubicBezTo>
                  <a:cubicBezTo>
                    <a:pt x="273863" y="120120"/>
                    <a:pt x="272542" y="113567"/>
                    <a:pt x="270980" y="107116"/>
                  </a:cubicBezTo>
                  <a:cubicBezTo>
                    <a:pt x="269951" y="102874"/>
                    <a:pt x="268808" y="98696"/>
                    <a:pt x="267640" y="94517"/>
                  </a:cubicBezTo>
                  <a:cubicBezTo>
                    <a:pt x="267398" y="93603"/>
                    <a:pt x="267081" y="92727"/>
                    <a:pt x="266827" y="91825"/>
                  </a:cubicBezTo>
                  <a:cubicBezTo>
                    <a:pt x="183014" y="109439"/>
                    <a:pt x="103677" y="139116"/>
                    <a:pt x="30690" y="178986"/>
                  </a:cubicBezTo>
                  <a:lnTo>
                    <a:pt x="0" y="198730"/>
                  </a:lnTo>
                  <a:lnTo>
                    <a:pt x="0" y="95027"/>
                  </a:lnTo>
                  <a:lnTo>
                    <a:pt x="73871" y="59441"/>
                  </a:lnTo>
                  <a:cubicBezTo>
                    <a:pt x="131097" y="35236"/>
                    <a:pt x="191169" y="16440"/>
                    <a:pt x="253447" y="3693"/>
                  </a:cubicBezTo>
                  <a:lnTo>
                    <a:pt x="277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44"/>
            <p:cNvSpPr/>
            <p:nvPr/>
          </p:nvSpPr>
          <p:spPr>
            <a:xfrm>
              <a:off x="1026731" y="150961"/>
              <a:ext cx="233712" cy="1913306"/>
            </a:xfrm>
            <a:custGeom>
              <a:avLst/>
              <a:gdLst/>
              <a:ahLst/>
              <a:cxnLst/>
              <a:rect l="0" t="0" r="0" b="0"/>
              <a:pathLst>
                <a:path w="233712" h="1913306">
                  <a:moveTo>
                    <a:pt x="168618" y="0"/>
                  </a:moveTo>
                  <a:lnTo>
                    <a:pt x="233712" y="3292"/>
                  </a:lnTo>
                  <a:lnTo>
                    <a:pt x="233712" y="92983"/>
                  </a:lnTo>
                  <a:lnTo>
                    <a:pt x="194005" y="89560"/>
                  </a:lnTo>
                  <a:lnTo>
                    <a:pt x="194005" y="254228"/>
                  </a:lnTo>
                  <a:cubicBezTo>
                    <a:pt x="198946" y="284747"/>
                    <a:pt x="205905" y="315785"/>
                    <a:pt x="215773" y="346939"/>
                  </a:cubicBezTo>
                  <a:lnTo>
                    <a:pt x="233712" y="394380"/>
                  </a:lnTo>
                  <a:lnTo>
                    <a:pt x="233712" y="477895"/>
                  </a:lnTo>
                  <a:lnTo>
                    <a:pt x="217424" y="450213"/>
                  </a:lnTo>
                  <a:cubicBezTo>
                    <a:pt x="208622" y="433206"/>
                    <a:pt x="200847" y="416004"/>
                    <a:pt x="194005" y="398780"/>
                  </a:cubicBezTo>
                  <a:lnTo>
                    <a:pt x="194005" y="931278"/>
                  </a:lnTo>
                  <a:lnTo>
                    <a:pt x="233712" y="931278"/>
                  </a:lnTo>
                  <a:lnTo>
                    <a:pt x="233712" y="982065"/>
                  </a:lnTo>
                  <a:lnTo>
                    <a:pt x="205258" y="982065"/>
                  </a:lnTo>
                  <a:lnTo>
                    <a:pt x="233712" y="1031336"/>
                  </a:lnTo>
                  <a:lnTo>
                    <a:pt x="233712" y="1112573"/>
                  </a:lnTo>
                  <a:lnTo>
                    <a:pt x="194005" y="1043800"/>
                  </a:lnTo>
                  <a:lnTo>
                    <a:pt x="194005" y="1322222"/>
                  </a:lnTo>
                  <a:lnTo>
                    <a:pt x="233712" y="1253427"/>
                  </a:lnTo>
                  <a:lnTo>
                    <a:pt x="233712" y="1329679"/>
                  </a:lnTo>
                  <a:lnTo>
                    <a:pt x="194005" y="1398460"/>
                  </a:lnTo>
                  <a:lnTo>
                    <a:pt x="194005" y="1416545"/>
                  </a:lnTo>
                  <a:lnTo>
                    <a:pt x="233712" y="1485327"/>
                  </a:lnTo>
                  <a:lnTo>
                    <a:pt x="233712" y="1561509"/>
                  </a:lnTo>
                  <a:lnTo>
                    <a:pt x="194005" y="1492694"/>
                  </a:lnTo>
                  <a:lnTo>
                    <a:pt x="194005" y="1767891"/>
                  </a:lnTo>
                  <a:lnTo>
                    <a:pt x="233712" y="1699107"/>
                  </a:lnTo>
                  <a:lnTo>
                    <a:pt x="233712" y="1776827"/>
                  </a:lnTo>
                  <a:lnTo>
                    <a:pt x="206807" y="1823428"/>
                  </a:lnTo>
                  <a:lnTo>
                    <a:pt x="233712" y="1820711"/>
                  </a:lnTo>
                  <a:lnTo>
                    <a:pt x="233712" y="1910012"/>
                  </a:lnTo>
                  <a:lnTo>
                    <a:pt x="168618" y="1913306"/>
                  </a:lnTo>
                  <a:cubicBezTo>
                    <a:pt x="135595" y="1913302"/>
                    <a:pt x="102963" y="1911625"/>
                    <a:pt x="70801" y="1908356"/>
                  </a:cubicBezTo>
                  <a:lnTo>
                    <a:pt x="0" y="1897545"/>
                  </a:lnTo>
                  <a:lnTo>
                    <a:pt x="0" y="1806287"/>
                  </a:lnTo>
                  <a:lnTo>
                    <a:pt x="37360" y="1814264"/>
                  </a:lnTo>
                  <a:cubicBezTo>
                    <a:pt x="72009" y="1819508"/>
                    <a:pt x="107336" y="1822709"/>
                    <a:pt x="143218" y="1823745"/>
                  </a:cubicBezTo>
                  <a:lnTo>
                    <a:pt x="143218" y="982065"/>
                  </a:lnTo>
                  <a:lnTo>
                    <a:pt x="0" y="982065"/>
                  </a:lnTo>
                  <a:lnTo>
                    <a:pt x="0" y="931278"/>
                  </a:lnTo>
                  <a:lnTo>
                    <a:pt x="105563" y="931278"/>
                  </a:lnTo>
                  <a:lnTo>
                    <a:pt x="0" y="832778"/>
                  </a:lnTo>
                  <a:lnTo>
                    <a:pt x="0" y="780672"/>
                  </a:lnTo>
                  <a:lnTo>
                    <a:pt x="143218" y="914311"/>
                  </a:lnTo>
                  <a:lnTo>
                    <a:pt x="143218" y="89560"/>
                  </a:lnTo>
                  <a:cubicBezTo>
                    <a:pt x="103759" y="90691"/>
                    <a:pt x="64973" y="94361"/>
                    <a:pt x="27026" y="100584"/>
                  </a:cubicBezTo>
                  <a:cubicBezTo>
                    <a:pt x="29045" y="107874"/>
                    <a:pt x="30899" y="115214"/>
                    <a:pt x="32538" y="122644"/>
                  </a:cubicBezTo>
                  <a:cubicBezTo>
                    <a:pt x="32703" y="123393"/>
                    <a:pt x="32906" y="124130"/>
                    <a:pt x="33058" y="124892"/>
                  </a:cubicBezTo>
                  <a:cubicBezTo>
                    <a:pt x="35052" y="134226"/>
                    <a:pt x="36678" y="143675"/>
                    <a:pt x="38075" y="153187"/>
                  </a:cubicBezTo>
                  <a:cubicBezTo>
                    <a:pt x="38329" y="154902"/>
                    <a:pt x="38583" y="156604"/>
                    <a:pt x="38824" y="158318"/>
                  </a:cubicBezTo>
                  <a:cubicBezTo>
                    <a:pt x="40081" y="167703"/>
                    <a:pt x="41072" y="177152"/>
                    <a:pt x="41758" y="186677"/>
                  </a:cubicBezTo>
                  <a:cubicBezTo>
                    <a:pt x="41872" y="188163"/>
                    <a:pt x="41935" y="189662"/>
                    <a:pt x="42037" y="191160"/>
                  </a:cubicBezTo>
                  <a:cubicBezTo>
                    <a:pt x="42659" y="201130"/>
                    <a:pt x="43066" y="211138"/>
                    <a:pt x="43078" y="221234"/>
                  </a:cubicBezTo>
                  <a:cubicBezTo>
                    <a:pt x="43053" y="257289"/>
                    <a:pt x="39065" y="294030"/>
                    <a:pt x="31255" y="330809"/>
                  </a:cubicBezTo>
                  <a:cubicBezTo>
                    <a:pt x="31204" y="331038"/>
                    <a:pt x="31166" y="331254"/>
                    <a:pt x="31115" y="331482"/>
                  </a:cubicBezTo>
                  <a:cubicBezTo>
                    <a:pt x="29337" y="339814"/>
                    <a:pt x="27293" y="348145"/>
                    <a:pt x="25121" y="356476"/>
                  </a:cubicBezTo>
                  <a:cubicBezTo>
                    <a:pt x="24867" y="357403"/>
                    <a:pt x="24689" y="358330"/>
                    <a:pt x="24435" y="359270"/>
                  </a:cubicBezTo>
                  <a:cubicBezTo>
                    <a:pt x="22289" y="367322"/>
                    <a:pt x="19876" y="375374"/>
                    <a:pt x="17361" y="383413"/>
                  </a:cubicBezTo>
                  <a:cubicBezTo>
                    <a:pt x="16993" y="384607"/>
                    <a:pt x="16688" y="385788"/>
                    <a:pt x="16307" y="386981"/>
                  </a:cubicBezTo>
                  <a:cubicBezTo>
                    <a:pt x="13767" y="394932"/>
                    <a:pt x="10947" y="402856"/>
                    <a:pt x="8052" y="410769"/>
                  </a:cubicBezTo>
                  <a:cubicBezTo>
                    <a:pt x="7582" y="412026"/>
                    <a:pt x="7201" y="413309"/>
                    <a:pt x="6719" y="414566"/>
                  </a:cubicBezTo>
                  <a:lnTo>
                    <a:pt x="0" y="431291"/>
                  </a:lnTo>
                  <a:lnTo>
                    <a:pt x="0" y="288250"/>
                  </a:lnTo>
                  <a:lnTo>
                    <a:pt x="26" y="288061"/>
                  </a:lnTo>
                  <a:cubicBezTo>
                    <a:pt x="3213" y="265557"/>
                    <a:pt x="4966" y="243205"/>
                    <a:pt x="4953" y="221234"/>
                  </a:cubicBezTo>
                  <a:cubicBezTo>
                    <a:pt x="4953" y="220446"/>
                    <a:pt x="4864" y="219672"/>
                    <a:pt x="4864" y="218884"/>
                  </a:cubicBezTo>
                  <a:cubicBezTo>
                    <a:pt x="4813" y="208445"/>
                    <a:pt x="4407" y="198107"/>
                    <a:pt x="3632" y="187871"/>
                  </a:cubicBezTo>
                  <a:cubicBezTo>
                    <a:pt x="3340" y="184061"/>
                    <a:pt x="2807" y="180315"/>
                    <a:pt x="2413" y="176530"/>
                  </a:cubicBezTo>
                  <a:lnTo>
                    <a:pt x="0" y="156843"/>
                  </a:lnTo>
                  <a:lnTo>
                    <a:pt x="0" y="15757"/>
                  </a:lnTo>
                  <a:lnTo>
                    <a:pt x="70801" y="4947"/>
                  </a:lnTo>
                  <a:cubicBezTo>
                    <a:pt x="102963" y="1679"/>
                    <a:pt x="135595" y="3"/>
                    <a:pt x="16861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45"/>
            <p:cNvSpPr/>
            <p:nvPr/>
          </p:nvSpPr>
          <p:spPr>
            <a:xfrm>
              <a:off x="1260443" y="1945120"/>
              <a:ext cx="160782" cy="115853"/>
            </a:xfrm>
            <a:custGeom>
              <a:avLst/>
              <a:gdLst/>
              <a:ahLst/>
              <a:cxnLst/>
              <a:rect l="0" t="0" r="0" b="0"/>
              <a:pathLst>
                <a:path w="160782" h="115853">
                  <a:moveTo>
                    <a:pt x="160782" y="0"/>
                  </a:moveTo>
                  <a:lnTo>
                    <a:pt x="160782" y="91186"/>
                  </a:lnTo>
                  <a:lnTo>
                    <a:pt x="127703" y="99693"/>
                  </a:lnTo>
                  <a:cubicBezTo>
                    <a:pt x="96565" y="106067"/>
                    <a:pt x="64877" y="110928"/>
                    <a:pt x="32718" y="114197"/>
                  </a:cubicBezTo>
                  <a:lnTo>
                    <a:pt x="0" y="115853"/>
                  </a:lnTo>
                  <a:lnTo>
                    <a:pt x="0" y="26552"/>
                  </a:lnTo>
                  <a:lnTo>
                    <a:pt x="73129" y="19168"/>
                  </a:lnTo>
                  <a:lnTo>
                    <a:pt x="160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46"/>
            <p:cNvSpPr/>
            <p:nvPr/>
          </p:nvSpPr>
          <p:spPr>
            <a:xfrm>
              <a:off x="1260443" y="1636289"/>
              <a:ext cx="160782" cy="291500"/>
            </a:xfrm>
            <a:custGeom>
              <a:avLst/>
              <a:gdLst/>
              <a:ahLst/>
              <a:cxnLst/>
              <a:rect l="0" t="0" r="0" b="0"/>
              <a:pathLst>
                <a:path w="160782" h="291500">
                  <a:moveTo>
                    <a:pt x="0" y="0"/>
                  </a:moveTo>
                  <a:lnTo>
                    <a:pt x="72384" y="125388"/>
                  </a:lnTo>
                  <a:lnTo>
                    <a:pt x="160782" y="125388"/>
                  </a:lnTo>
                  <a:lnTo>
                    <a:pt x="160782" y="163488"/>
                  </a:lnTo>
                  <a:lnTo>
                    <a:pt x="73908" y="163488"/>
                  </a:lnTo>
                  <a:lnTo>
                    <a:pt x="0" y="291500"/>
                  </a:lnTo>
                  <a:lnTo>
                    <a:pt x="0" y="213780"/>
                  </a:lnTo>
                  <a:lnTo>
                    <a:pt x="39706" y="144997"/>
                  </a:lnTo>
                  <a:lnTo>
                    <a:pt x="0" y="761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47"/>
            <p:cNvSpPr/>
            <p:nvPr/>
          </p:nvSpPr>
          <p:spPr>
            <a:xfrm>
              <a:off x="1260443" y="1182297"/>
              <a:ext cx="160782" cy="298343"/>
            </a:xfrm>
            <a:custGeom>
              <a:avLst/>
              <a:gdLst/>
              <a:ahLst/>
              <a:cxnLst/>
              <a:rect l="0" t="0" r="0" b="0"/>
              <a:pathLst>
                <a:path w="160782" h="298343">
                  <a:moveTo>
                    <a:pt x="0" y="0"/>
                  </a:moveTo>
                  <a:lnTo>
                    <a:pt x="75305" y="130396"/>
                  </a:lnTo>
                  <a:lnTo>
                    <a:pt x="160782" y="130396"/>
                  </a:lnTo>
                  <a:lnTo>
                    <a:pt x="160782" y="168535"/>
                  </a:lnTo>
                  <a:lnTo>
                    <a:pt x="74937" y="168535"/>
                  </a:lnTo>
                  <a:lnTo>
                    <a:pt x="0" y="298343"/>
                  </a:lnTo>
                  <a:lnTo>
                    <a:pt x="0" y="222091"/>
                  </a:lnTo>
                  <a:lnTo>
                    <a:pt x="30918" y="168522"/>
                  </a:lnTo>
                  <a:lnTo>
                    <a:pt x="30271" y="168522"/>
                  </a:lnTo>
                  <a:lnTo>
                    <a:pt x="40532" y="151440"/>
                  </a:lnTo>
                  <a:lnTo>
                    <a:pt x="0" y="812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298"/>
            <p:cNvSpPr/>
            <p:nvPr/>
          </p:nvSpPr>
          <p:spPr>
            <a:xfrm>
              <a:off x="1260443" y="1082239"/>
              <a:ext cx="160782" cy="50787"/>
            </a:xfrm>
            <a:custGeom>
              <a:avLst/>
              <a:gdLst/>
              <a:ahLst/>
              <a:cxnLst/>
              <a:rect l="0" t="0" r="0" b="0"/>
              <a:pathLst>
                <a:path w="160782" h="50787">
                  <a:moveTo>
                    <a:pt x="0" y="0"/>
                  </a:moveTo>
                  <a:lnTo>
                    <a:pt x="160782" y="0"/>
                  </a:lnTo>
                  <a:lnTo>
                    <a:pt x="160782" y="50787"/>
                  </a:lnTo>
                  <a:lnTo>
                    <a:pt x="0" y="507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149"/>
            <p:cNvSpPr/>
            <p:nvPr/>
          </p:nvSpPr>
          <p:spPr>
            <a:xfrm>
              <a:off x="1260443" y="545342"/>
              <a:ext cx="160782" cy="252363"/>
            </a:xfrm>
            <a:custGeom>
              <a:avLst/>
              <a:gdLst/>
              <a:ahLst/>
              <a:cxnLst/>
              <a:rect l="0" t="0" r="0" b="0"/>
              <a:pathLst>
                <a:path w="160782" h="252363">
                  <a:moveTo>
                    <a:pt x="0" y="0"/>
                  </a:moveTo>
                  <a:lnTo>
                    <a:pt x="3882" y="10266"/>
                  </a:lnTo>
                  <a:cubicBezTo>
                    <a:pt x="29424" y="67701"/>
                    <a:pt x="66529" y="123538"/>
                    <a:pt x="118764" y="170782"/>
                  </a:cubicBezTo>
                  <a:lnTo>
                    <a:pt x="160782" y="205030"/>
                  </a:lnTo>
                  <a:lnTo>
                    <a:pt x="160782" y="252363"/>
                  </a:lnTo>
                  <a:lnTo>
                    <a:pt x="149326" y="244792"/>
                  </a:lnTo>
                  <a:cubicBezTo>
                    <a:pt x="130300" y="230863"/>
                    <a:pt x="111528" y="215661"/>
                    <a:pt x="93174" y="199027"/>
                  </a:cubicBezTo>
                  <a:cubicBezTo>
                    <a:pt x="61564" y="170426"/>
                    <a:pt x="35185" y="138994"/>
                    <a:pt x="13289" y="106100"/>
                  </a:cubicBezTo>
                  <a:lnTo>
                    <a:pt x="0" y="835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150"/>
            <p:cNvSpPr/>
            <p:nvPr/>
          </p:nvSpPr>
          <p:spPr>
            <a:xfrm>
              <a:off x="1260443" y="154254"/>
              <a:ext cx="160782" cy="214434"/>
            </a:xfrm>
            <a:custGeom>
              <a:avLst/>
              <a:gdLst/>
              <a:ahLst/>
              <a:cxnLst/>
              <a:rect l="0" t="0" r="0" b="0"/>
              <a:pathLst>
                <a:path w="160782" h="214434">
                  <a:moveTo>
                    <a:pt x="0" y="0"/>
                  </a:moveTo>
                  <a:lnTo>
                    <a:pt x="32718" y="1655"/>
                  </a:lnTo>
                  <a:cubicBezTo>
                    <a:pt x="64877" y="4923"/>
                    <a:pt x="96565" y="9784"/>
                    <a:pt x="127703" y="16157"/>
                  </a:cubicBezTo>
                  <a:lnTo>
                    <a:pt x="160782" y="24664"/>
                  </a:lnTo>
                  <a:lnTo>
                    <a:pt x="160782" y="214434"/>
                  </a:lnTo>
                  <a:lnTo>
                    <a:pt x="158290" y="202985"/>
                  </a:lnTo>
                  <a:cubicBezTo>
                    <a:pt x="154699" y="175803"/>
                    <a:pt x="153118" y="148218"/>
                    <a:pt x="153105" y="121371"/>
                  </a:cubicBezTo>
                  <a:cubicBezTo>
                    <a:pt x="153130" y="121371"/>
                    <a:pt x="153092" y="120990"/>
                    <a:pt x="153118" y="120151"/>
                  </a:cubicBezTo>
                  <a:cubicBezTo>
                    <a:pt x="153105" y="119986"/>
                    <a:pt x="153105" y="119809"/>
                    <a:pt x="153105" y="119605"/>
                  </a:cubicBezTo>
                  <a:cubicBezTo>
                    <a:pt x="153105" y="117637"/>
                    <a:pt x="153156" y="115719"/>
                    <a:pt x="153181" y="113763"/>
                  </a:cubicBezTo>
                  <a:cubicBezTo>
                    <a:pt x="122231" y="105756"/>
                    <a:pt x="90631" y="99361"/>
                    <a:pt x="58457" y="94729"/>
                  </a:cubicBezTo>
                  <a:lnTo>
                    <a:pt x="0" y="8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151"/>
            <p:cNvSpPr/>
            <p:nvPr/>
          </p:nvSpPr>
          <p:spPr>
            <a:xfrm>
              <a:off x="1421225" y="1082239"/>
              <a:ext cx="342081" cy="954067"/>
            </a:xfrm>
            <a:custGeom>
              <a:avLst/>
              <a:gdLst/>
              <a:ahLst/>
              <a:cxnLst/>
              <a:rect l="0" t="0" r="0" b="0"/>
              <a:pathLst>
                <a:path w="342081" h="954067">
                  <a:moveTo>
                    <a:pt x="0" y="0"/>
                  </a:moveTo>
                  <a:lnTo>
                    <a:pt x="342081" y="0"/>
                  </a:lnTo>
                  <a:lnTo>
                    <a:pt x="342081" y="50787"/>
                  </a:lnTo>
                  <a:lnTo>
                    <a:pt x="296513" y="50787"/>
                  </a:lnTo>
                  <a:lnTo>
                    <a:pt x="181807" y="249530"/>
                  </a:lnTo>
                  <a:lnTo>
                    <a:pt x="300958" y="455892"/>
                  </a:lnTo>
                  <a:lnTo>
                    <a:pt x="342081" y="455892"/>
                  </a:lnTo>
                  <a:lnTo>
                    <a:pt x="342081" y="495745"/>
                  </a:lnTo>
                  <a:lnTo>
                    <a:pt x="297936" y="495745"/>
                  </a:lnTo>
                  <a:lnTo>
                    <a:pt x="181020" y="698221"/>
                  </a:lnTo>
                  <a:lnTo>
                    <a:pt x="221786" y="768820"/>
                  </a:lnTo>
                  <a:cubicBezTo>
                    <a:pt x="252025" y="750564"/>
                    <a:pt x="281073" y="730523"/>
                    <a:pt x="308777" y="708835"/>
                  </a:cubicBezTo>
                  <a:lnTo>
                    <a:pt x="342081" y="679350"/>
                  </a:lnTo>
                  <a:lnTo>
                    <a:pt x="342081" y="793662"/>
                  </a:lnTo>
                  <a:lnTo>
                    <a:pt x="327901" y="805506"/>
                  </a:lnTo>
                  <a:cubicBezTo>
                    <a:pt x="246635" y="863298"/>
                    <a:pt x="155951" y="908711"/>
                    <a:pt x="58598" y="938996"/>
                  </a:cubicBezTo>
                  <a:lnTo>
                    <a:pt x="0" y="954067"/>
                  </a:lnTo>
                  <a:lnTo>
                    <a:pt x="0" y="862881"/>
                  </a:lnTo>
                  <a:lnTo>
                    <a:pt x="8682" y="860982"/>
                  </a:lnTo>
                  <a:cubicBezTo>
                    <a:pt x="71529" y="843420"/>
                    <a:pt x="131483" y="818959"/>
                    <a:pt x="187687" y="788429"/>
                  </a:cubicBezTo>
                  <a:lnTo>
                    <a:pt x="146767" y="717537"/>
                  </a:lnTo>
                  <a:lnTo>
                    <a:pt x="0" y="717537"/>
                  </a:lnTo>
                  <a:lnTo>
                    <a:pt x="0" y="679437"/>
                  </a:lnTo>
                  <a:lnTo>
                    <a:pt x="147872" y="679437"/>
                  </a:lnTo>
                  <a:lnTo>
                    <a:pt x="266922" y="473177"/>
                  </a:lnTo>
                  <a:lnTo>
                    <a:pt x="148825" y="268593"/>
                  </a:lnTo>
                  <a:lnTo>
                    <a:pt x="0" y="268593"/>
                  </a:lnTo>
                  <a:lnTo>
                    <a:pt x="0" y="230454"/>
                  </a:lnTo>
                  <a:lnTo>
                    <a:pt x="148799" y="230454"/>
                  </a:lnTo>
                  <a:lnTo>
                    <a:pt x="252521" y="50787"/>
                  </a:lnTo>
                  <a:lnTo>
                    <a:pt x="0" y="5078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152"/>
            <p:cNvSpPr/>
            <p:nvPr/>
          </p:nvSpPr>
          <p:spPr>
            <a:xfrm>
              <a:off x="1421225" y="750371"/>
              <a:ext cx="342081" cy="192972"/>
            </a:xfrm>
            <a:custGeom>
              <a:avLst/>
              <a:gdLst/>
              <a:ahLst/>
              <a:cxnLst/>
              <a:rect l="0" t="0" r="0" b="0"/>
              <a:pathLst>
                <a:path w="342081" h="192972">
                  <a:moveTo>
                    <a:pt x="0" y="0"/>
                  </a:moveTo>
                  <a:lnTo>
                    <a:pt x="11058" y="9013"/>
                  </a:lnTo>
                  <a:cubicBezTo>
                    <a:pt x="65072" y="48561"/>
                    <a:pt x="121479" y="77414"/>
                    <a:pt x="176486" y="99560"/>
                  </a:cubicBezTo>
                  <a:cubicBezTo>
                    <a:pt x="231801" y="121709"/>
                    <a:pt x="285757" y="137844"/>
                    <a:pt x="336596" y="151965"/>
                  </a:cubicBezTo>
                  <a:lnTo>
                    <a:pt x="342081" y="153466"/>
                  </a:lnTo>
                  <a:lnTo>
                    <a:pt x="342081" y="192972"/>
                  </a:lnTo>
                  <a:lnTo>
                    <a:pt x="326414" y="188690"/>
                  </a:lnTo>
                  <a:cubicBezTo>
                    <a:pt x="275028" y="174420"/>
                    <a:pt x="219583" y="157828"/>
                    <a:pt x="162300" y="134942"/>
                  </a:cubicBezTo>
                  <a:cubicBezTo>
                    <a:pt x="124098" y="119556"/>
                    <a:pt x="84976" y="100954"/>
                    <a:pt x="46227" y="77881"/>
                  </a:cubicBezTo>
                  <a:lnTo>
                    <a:pt x="0" y="47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4" name="Shape 153"/>
            <p:cNvSpPr/>
            <p:nvPr/>
          </p:nvSpPr>
          <p:spPr>
            <a:xfrm>
              <a:off x="1421225" y="178918"/>
              <a:ext cx="342081" cy="513641"/>
            </a:xfrm>
            <a:custGeom>
              <a:avLst/>
              <a:gdLst/>
              <a:ahLst/>
              <a:cxnLst/>
              <a:rect l="0" t="0" r="0" b="0"/>
              <a:pathLst>
                <a:path w="342081" h="513641">
                  <a:moveTo>
                    <a:pt x="0" y="0"/>
                  </a:moveTo>
                  <a:lnTo>
                    <a:pt x="58598" y="15070"/>
                  </a:lnTo>
                  <a:cubicBezTo>
                    <a:pt x="155951" y="45354"/>
                    <a:pt x="246635" y="90767"/>
                    <a:pt x="327901" y="148559"/>
                  </a:cubicBezTo>
                  <a:lnTo>
                    <a:pt x="342081" y="160403"/>
                  </a:lnTo>
                  <a:lnTo>
                    <a:pt x="342081" y="274700"/>
                  </a:lnTo>
                  <a:lnTo>
                    <a:pt x="309471" y="245814"/>
                  </a:lnTo>
                  <a:cubicBezTo>
                    <a:pt x="227121" y="181282"/>
                    <a:pt x="132833" y="131440"/>
                    <a:pt x="30487" y="99894"/>
                  </a:cubicBezTo>
                  <a:cubicBezTo>
                    <a:pt x="30715" y="149576"/>
                    <a:pt x="36849" y="201583"/>
                    <a:pt x="51048" y="245918"/>
                  </a:cubicBezTo>
                  <a:cubicBezTo>
                    <a:pt x="65919" y="292134"/>
                    <a:pt x="87421" y="329002"/>
                    <a:pt x="119793" y="358403"/>
                  </a:cubicBezTo>
                  <a:cubicBezTo>
                    <a:pt x="168913" y="402818"/>
                    <a:pt x="224142" y="431959"/>
                    <a:pt x="287723" y="455504"/>
                  </a:cubicBezTo>
                  <a:lnTo>
                    <a:pt x="342081" y="473531"/>
                  </a:lnTo>
                  <a:lnTo>
                    <a:pt x="342081" y="513641"/>
                  </a:lnTo>
                  <a:lnTo>
                    <a:pt x="274432" y="491217"/>
                  </a:lnTo>
                  <a:cubicBezTo>
                    <a:pt x="207927" y="466598"/>
                    <a:pt x="147888" y="435234"/>
                    <a:pt x="94215" y="386647"/>
                  </a:cubicBezTo>
                  <a:cubicBezTo>
                    <a:pt x="56077" y="352091"/>
                    <a:pt x="30994" y="308339"/>
                    <a:pt x="14751" y="257526"/>
                  </a:cubicBezTo>
                  <a:lnTo>
                    <a:pt x="0" y="189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5" name="Shape 154"/>
            <p:cNvSpPr/>
            <p:nvPr/>
          </p:nvSpPr>
          <p:spPr>
            <a:xfrm>
              <a:off x="1763306" y="339321"/>
              <a:ext cx="388683" cy="1536580"/>
            </a:xfrm>
            <a:custGeom>
              <a:avLst/>
              <a:gdLst/>
              <a:ahLst/>
              <a:cxnLst/>
              <a:rect l="0" t="0" r="0" b="0"/>
              <a:pathLst>
                <a:path w="388683" h="1536580">
                  <a:moveTo>
                    <a:pt x="0" y="0"/>
                  </a:moveTo>
                  <a:lnTo>
                    <a:pt x="100311" y="83785"/>
                  </a:lnTo>
                  <a:cubicBezTo>
                    <a:pt x="278212" y="257496"/>
                    <a:pt x="388658" y="499986"/>
                    <a:pt x="388683" y="768293"/>
                  </a:cubicBezTo>
                  <a:cubicBezTo>
                    <a:pt x="388658" y="1036600"/>
                    <a:pt x="278212" y="1279087"/>
                    <a:pt x="100311" y="1452796"/>
                  </a:cubicBezTo>
                  <a:lnTo>
                    <a:pt x="0" y="1536580"/>
                  </a:lnTo>
                  <a:lnTo>
                    <a:pt x="0" y="1422268"/>
                  </a:lnTo>
                  <a:lnTo>
                    <a:pt x="45618" y="1381881"/>
                  </a:lnTo>
                  <a:cubicBezTo>
                    <a:pt x="89014" y="1338459"/>
                    <a:pt x="127609" y="1290377"/>
                    <a:pt x="161061" y="1238663"/>
                  </a:cubicBezTo>
                  <a:lnTo>
                    <a:pt x="0" y="1238663"/>
                  </a:lnTo>
                  <a:lnTo>
                    <a:pt x="0" y="1198810"/>
                  </a:lnTo>
                  <a:lnTo>
                    <a:pt x="185331" y="1198810"/>
                  </a:lnTo>
                  <a:cubicBezTo>
                    <a:pt x="254063" y="1078833"/>
                    <a:pt x="294868" y="940962"/>
                    <a:pt x="299123" y="793705"/>
                  </a:cubicBezTo>
                  <a:lnTo>
                    <a:pt x="0" y="793705"/>
                  </a:lnTo>
                  <a:lnTo>
                    <a:pt x="0" y="742918"/>
                  </a:lnTo>
                  <a:lnTo>
                    <a:pt x="297688" y="742918"/>
                  </a:lnTo>
                  <a:cubicBezTo>
                    <a:pt x="277838" y="718522"/>
                    <a:pt x="256387" y="700678"/>
                    <a:pt x="228854" y="684244"/>
                  </a:cubicBezTo>
                  <a:cubicBezTo>
                    <a:pt x="200444" y="667429"/>
                    <a:pt x="165417" y="652952"/>
                    <a:pt x="124092" y="639553"/>
                  </a:cubicBezTo>
                  <a:cubicBezTo>
                    <a:pt x="103568" y="632755"/>
                    <a:pt x="81475" y="626370"/>
                    <a:pt x="58089" y="619899"/>
                  </a:cubicBezTo>
                  <a:lnTo>
                    <a:pt x="0" y="604022"/>
                  </a:lnTo>
                  <a:lnTo>
                    <a:pt x="0" y="564516"/>
                  </a:lnTo>
                  <a:lnTo>
                    <a:pt x="68218" y="583185"/>
                  </a:lnTo>
                  <a:cubicBezTo>
                    <a:pt x="91860" y="589738"/>
                    <a:pt x="114503" y="596287"/>
                    <a:pt x="135928" y="603333"/>
                  </a:cubicBezTo>
                  <a:cubicBezTo>
                    <a:pt x="178803" y="617239"/>
                    <a:pt x="216319" y="632581"/>
                    <a:pt x="248298" y="651478"/>
                  </a:cubicBezTo>
                  <a:cubicBezTo>
                    <a:pt x="265392" y="661626"/>
                    <a:pt x="280924" y="672840"/>
                    <a:pt x="295364" y="685565"/>
                  </a:cubicBezTo>
                  <a:cubicBezTo>
                    <a:pt x="286524" y="591941"/>
                    <a:pt x="263068" y="502609"/>
                    <a:pt x="226911" y="420059"/>
                  </a:cubicBezTo>
                  <a:cubicBezTo>
                    <a:pt x="149288" y="392373"/>
                    <a:pt x="72580" y="375457"/>
                    <a:pt x="1016" y="353587"/>
                  </a:cubicBezTo>
                  <a:lnTo>
                    <a:pt x="1016" y="353575"/>
                  </a:lnTo>
                  <a:lnTo>
                    <a:pt x="0" y="353238"/>
                  </a:lnTo>
                  <a:lnTo>
                    <a:pt x="0" y="313128"/>
                  </a:lnTo>
                  <a:lnTo>
                    <a:pt x="12090" y="317138"/>
                  </a:lnTo>
                  <a:lnTo>
                    <a:pt x="6604" y="335375"/>
                  </a:lnTo>
                  <a:lnTo>
                    <a:pt x="12179" y="317164"/>
                  </a:lnTo>
                  <a:cubicBezTo>
                    <a:pt x="71196" y="335248"/>
                    <a:pt x="136195" y="350247"/>
                    <a:pt x="203848" y="371964"/>
                  </a:cubicBezTo>
                  <a:cubicBezTo>
                    <a:pt x="162484" y="291471"/>
                    <a:pt x="109055" y="218180"/>
                    <a:pt x="45618" y="154705"/>
                  </a:cubicBezTo>
                  <a:lnTo>
                    <a:pt x="0" y="1142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03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745537" y="1838325"/>
            <a:ext cx="1111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Вступить в школьный спортивный клуб может любой школьник или дошкольник</a:t>
            </a:r>
            <a:endParaRPr lang="ru-RU" sz="2400" b="1" dirty="0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2209800" y="2828925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ШСК</a:t>
            </a:r>
            <a:endParaRPr lang="ru-RU" dirty="0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468561" y="4062710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ПУНКТ В ДОГОВОРЕ</a:t>
            </a:r>
            <a:endParaRPr lang="ru-RU" dirty="0"/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3954711" y="4062710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ЗАЯВЛЕНИЕ - АНКЕТА </a:t>
            </a:r>
            <a:endParaRPr lang="ru-RU" dirty="0"/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468561" y="5506045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ВНЕБЮДЖЕТ</a:t>
            </a:r>
            <a:endParaRPr lang="ru-RU" dirty="0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3954711" y="5506045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64" name="Стрелка углом 163"/>
          <p:cNvSpPr/>
          <p:nvPr/>
        </p:nvSpPr>
        <p:spPr>
          <a:xfrm>
            <a:off x="1428750" y="3317755"/>
            <a:ext cx="600075" cy="533400"/>
          </a:xfrm>
          <a:prstGeom prst="ben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8" name="Стрелка углом 167"/>
          <p:cNvSpPr/>
          <p:nvPr/>
        </p:nvSpPr>
        <p:spPr>
          <a:xfrm>
            <a:off x="4533900" y="3317755"/>
            <a:ext cx="600075" cy="533400"/>
          </a:xfrm>
          <a:prstGeom prst="ben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9" name="Стрелка вверх 168"/>
          <p:cNvSpPr/>
          <p:nvPr/>
        </p:nvSpPr>
        <p:spPr>
          <a:xfrm>
            <a:off x="1428750" y="5091707"/>
            <a:ext cx="209550" cy="2997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трелка вверх 169"/>
          <p:cNvSpPr/>
          <p:nvPr/>
        </p:nvSpPr>
        <p:spPr>
          <a:xfrm>
            <a:off x="4924425" y="5091707"/>
            <a:ext cx="209550" cy="2997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69" y="2451558"/>
            <a:ext cx="2924466" cy="4136704"/>
          </a:xfrm>
          <a:prstGeom prst="rect">
            <a:avLst/>
          </a:prstGeom>
        </p:spPr>
      </p:pic>
      <p:cxnSp>
        <p:nvCxnSpPr>
          <p:cNvPr id="176" name="Прямая со стрелкой 175"/>
          <p:cNvCxnSpPr/>
          <p:nvPr/>
        </p:nvCxnSpPr>
        <p:spPr>
          <a:xfrm>
            <a:off x="6303661" y="4519910"/>
            <a:ext cx="1173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614</Words>
  <Application>Microsoft Office PowerPoint</Application>
  <PresentationFormat>Широкоэкранный</PresentationFormat>
  <Paragraphs>214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CorelDraw.Graphic.15</vt:lpstr>
      <vt:lpstr>Школьный спортивный клуб ГБОУ Школа № 1298  «Профиль Куркино»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ШСК</dc:title>
  <dc:creator>Grigory Vareshkin</dc:creator>
  <cp:lastModifiedBy>Grigory Vareshkin</cp:lastModifiedBy>
  <cp:revision>44</cp:revision>
  <cp:lastPrinted>2018-04-16T08:55:06Z</cp:lastPrinted>
  <dcterms:created xsi:type="dcterms:W3CDTF">2018-04-12T08:22:35Z</dcterms:created>
  <dcterms:modified xsi:type="dcterms:W3CDTF">2018-04-19T09:07:43Z</dcterms:modified>
</cp:coreProperties>
</file>